
<file path=[Content_Types].xml><?xml version="1.0" encoding="utf-8"?>
<Types xmlns="http://schemas.openxmlformats.org/package/2006/content-types">
  <Default Extension="bin" ContentType="application/vnd.ms-office.activeX"/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ctiveX/activeX1.xml" ContentType="application/vnd.ms-office.activeX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webextensions/webextension1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ctiveX/activeX2.xml" ContentType="application/vnd.ms-office.activeX+xml"/>
  <Override PartName="/ppt/notesSlides/notesSlide20.xml" ContentType="application/vnd.openxmlformats-officedocument.presentationml.notesSlide+xml"/>
  <Override PartName="/ppt/activeX/activeX3.xml" ContentType="application/vnd.ms-office.activeX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0" r:id="rId3"/>
    <p:sldId id="259" r:id="rId4"/>
    <p:sldId id="289" r:id="rId5"/>
    <p:sldId id="287" r:id="rId6"/>
    <p:sldId id="288" r:id="rId7"/>
    <p:sldId id="257" r:id="rId8"/>
    <p:sldId id="258" r:id="rId9"/>
    <p:sldId id="261" r:id="rId10"/>
    <p:sldId id="262" r:id="rId11"/>
    <p:sldId id="263" r:id="rId12"/>
    <p:sldId id="264" r:id="rId13"/>
    <p:sldId id="265" r:id="rId14"/>
    <p:sldId id="268" r:id="rId15"/>
    <p:sldId id="266" r:id="rId16"/>
    <p:sldId id="269" r:id="rId17"/>
    <p:sldId id="267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9" r:id="rId26"/>
    <p:sldId id="280" r:id="rId27"/>
    <p:sldId id="277" r:id="rId28"/>
    <p:sldId id="278" r:id="rId29"/>
    <p:sldId id="281" r:id="rId30"/>
    <p:sldId id="282" r:id="rId31"/>
    <p:sldId id="283" r:id="rId32"/>
    <p:sldId id="284" r:id="rId33"/>
    <p:sldId id="285" r:id="rId34"/>
    <p:sldId id="291" r:id="rId35"/>
    <p:sldId id="290" r:id="rId36"/>
    <p:sldId id="292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087DBF9-8B79-4E3C-A9CE-3DD54B00555C}">
          <p14:sldIdLst>
            <p14:sldId id="256"/>
            <p14:sldId id="260"/>
            <p14:sldId id="259"/>
            <p14:sldId id="289"/>
            <p14:sldId id="287"/>
            <p14:sldId id="288"/>
          </p14:sldIdLst>
        </p14:section>
        <p14:section name="Раздел без заголовка" id="{E8DB042C-9895-4503-8A7A-8CE0A6F4A7EF}">
          <p14:sldIdLst>
            <p14:sldId id="257"/>
            <p14:sldId id="258"/>
            <p14:sldId id="261"/>
          </p14:sldIdLst>
        </p14:section>
        <p14:section name="Раздел без заголовка" id="{D29187AD-0331-4DEE-9C77-0620400030E7}">
          <p14:sldIdLst>
            <p14:sldId id="262"/>
            <p14:sldId id="263"/>
          </p14:sldIdLst>
        </p14:section>
        <p14:section name="Раздел без заголовка" id="{0F52DAEC-CB83-4919-BB03-3E5CBCBECE0D}">
          <p14:sldIdLst>
            <p14:sldId id="264"/>
            <p14:sldId id="265"/>
            <p14:sldId id="268"/>
            <p14:sldId id="266"/>
            <p14:sldId id="269"/>
            <p14:sldId id="267"/>
            <p14:sldId id="270"/>
          </p14:sldIdLst>
        </p14:section>
        <p14:section name="Раздел без заголовка" id="{8A11B551-92B6-4AA3-A345-C4F47433FAB4}">
          <p14:sldIdLst>
            <p14:sldId id="271"/>
            <p14:sldId id="272"/>
            <p14:sldId id="273"/>
            <p14:sldId id="274"/>
            <p14:sldId id="275"/>
          </p14:sldIdLst>
        </p14:section>
        <p14:section name="Раздел без заголовка" id="{B197DE01-A1A0-419E-8640-0053FAA433E8}">
          <p14:sldIdLst>
            <p14:sldId id="276"/>
            <p14:sldId id="279"/>
            <p14:sldId id="280"/>
            <p14:sldId id="277"/>
            <p14:sldId id="278"/>
          </p14:sldIdLst>
        </p14:section>
        <p14:section name="Раздел без заголовка" id="{35FF3DB3-A90D-41F5-9F34-34DF2513CF17}">
          <p14:sldIdLst>
            <p14:sldId id="281"/>
            <p14:sldId id="282"/>
            <p14:sldId id="283"/>
          </p14:sldIdLst>
        </p14:section>
        <p14:section name="Раздел без заголовка" id="{6A920815-8C86-48FA-ACC3-8BEAF7FD5398}">
          <p14:sldIdLst>
            <p14:sldId id="284"/>
            <p14:sldId id="285"/>
          </p14:sldIdLst>
        </p14:section>
        <p14:section name="Раздел без заголовка" id="{BC9D0832-B95B-4CBC-8405-8CB46A7F6723}">
          <p14:sldIdLst>
            <p14:sldId id="291"/>
            <p14:sldId id="290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F3136"/>
    <a:srgbClr val="FFA615"/>
    <a:srgbClr val="7F7F7F"/>
    <a:srgbClr val="979496"/>
    <a:srgbClr val="00C3FF"/>
    <a:srgbClr val="020D5A"/>
    <a:srgbClr val="F5F5F5"/>
    <a:srgbClr val="FF0000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8" autoAdjust="0"/>
    <p:restoredTop sz="93969" autoAdjust="0"/>
  </p:normalViewPr>
  <p:slideViewPr>
    <p:cSldViewPr snapToGrid="0">
      <p:cViewPr varScale="1">
        <p:scale>
          <a:sx n="69" d="100"/>
          <a:sy n="69" d="100"/>
        </p:scale>
        <p:origin x="21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CE9E7-10D6-422B-A92D-0CF8D3DA072C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31883-B57B-4FE5-B9A4-85DF076D44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07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710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256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847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837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063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1716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127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96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228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570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125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352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8074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15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1256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092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058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525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279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326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8313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183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584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724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970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177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55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987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947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180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31883-B57B-4FE5-B9A4-85DF076D44A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91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4B8BD7-C3EF-7BA6-F5A7-8B7CBFBCA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721E0C9-E800-9E13-9116-328ECA211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276EDAD-B3A1-9856-D9A4-DCB259A9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6C44FF-557D-3F08-DA30-54AC85BE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6AFC46-C20D-3F97-5E8E-E5FDE7C11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671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42FE39-0711-24BF-0D52-2F29C99A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AF50DAC-99C2-0505-F2A2-AADE5223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0EE59D-5C8B-D2E7-B6CF-D27029740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52DE0C-840D-D1FB-4D1A-6FE6D0BE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A686F4-70D2-1801-6759-AA1A8E34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07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DB13B3D-E39A-19D1-92D3-734DB8028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BD0288-A7BF-D482-DBDC-2ED730819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3A8DF5-D774-C103-97B8-5B797F9C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6C246B-AC40-1948-026C-2D1A8BD3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D296E9-5905-8622-EABA-DDC9DE65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088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864B8-B3D2-1C18-A287-0DDD4FD0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67027E-59D9-0726-04C3-D929AA2FE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2DD36E-BB24-E482-910F-342D7ABB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1DE69A-E46E-B32D-420E-192BB301E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BC82C5-1B41-4677-B77D-7C8A92FE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23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0F1EC-031D-4A44-6414-6DE423EE6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3771F6-408F-3E10-DD80-F45EE9E69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9B0E4F-3B05-61A7-5CF6-914F9228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2FD4184-2E23-947F-513B-8C89244A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F9E92C-6D2B-C477-92AC-4A5965A78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31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91C815-5823-8A79-2529-BAAF5863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697C7E-C864-3551-9698-058222688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664C30-D183-1311-3349-05069397D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4CD3F0-8673-DA39-8D88-E0797B20F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CA0ECC9-88C5-7FD1-8E87-060C1E22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C61964-942A-AFEC-FE04-9373362E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06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1595F-6475-4E17-3022-8B4E3925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E2A440-6EA7-3C43-2CC0-C7B5A4B7F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3D4B8E0-F35F-BC00-9834-8D159185A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4A64EC-01FF-9096-FBF9-F747C18D4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C521305-FFA5-31AD-E51C-064400231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039E9CC-7E02-00C3-5836-3D4E4891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9ABA5A1-82AB-D4F0-E653-C5DDCEC86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7FB392D-AD11-BEE6-F093-FAAA7F13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98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608AC-3E81-1CBD-5EE3-65F7F6FB5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79627B2-325C-8140-ABCB-C9D1B673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B5B3AA0-B163-D803-77AE-174CA766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BC1246-5323-A661-B608-A57376D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744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2529BB9-1A65-007A-6CFC-191A5C08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4E34D2-CB14-F7E2-1A9D-44B2C950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08BA9F-770A-4CB9-E58A-59DD06EC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56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EC8E3-982C-6834-B44F-E78DC8379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49EBA0-FC27-F145-C86A-F8FC1CC17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AE0237-6BD2-5563-EB39-2476853728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630394-9134-2BE1-9967-97C4CE0A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CF50CE-7C16-2DA5-49CB-8176938C9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FE07DD0-DF14-58EE-21A1-034A6CDDD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65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AF56BC-9D8A-A3E5-7240-74D7AC629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DD8DE3C-65F7-F485-BDE7-BCF5FB290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F61707B-6A6D-F427-A250-3F7966879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DF46EE-BB55-0CB4-081A-B7539B4A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D6352BB-41E0-874D-F335-C7D9539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B4F875-ADA4-396F-9391-BD7D1468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7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C104E-8D63-1856-A4EB-F52C5CB7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B79B60-4169-DD78-7F88-A40769965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E7608C-5ED0-64EE-586E-AD32E4D6C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95468-1ED3-4DF1-AF87-9983569AFB9A}" type="datetimeFigureOut">
              <a:rPr lang="ru-RU" smtClean="0"/>
              <a:t>03.10.2022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06D98C-B1FB-7925-7CF6-8E32F5AB18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D0E2DE-ACAE-A6DB-A37D-2F0C9B905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45EC0-1FAE-498D-A794-07B79C0892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123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10.jp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11/relationships/webextension" Target="../webextensions/webextension1.xml"/><Relationship Id="rId5" Type="http://schemas.openxmlformats.org/officeDocument/2006/relationships/image" Target="../media/image16.png"/><Relationship Id="rId10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15.xml"/><Relationship Id="rId3" Type="http://schemas.openxmlformats.org/officeDocument/2006/relationships/image" Target="../media/image10.jpg"/><Relationship Id="rId7" Type="http://schemas.openxmlformats.org/officeDocument/2006/relationships/image" Target="../media/image33.png"/><Relationship Id="rId12" Type="http://schemas.openxmlformats.org/officeDocument/2006/relationships/slide" Target="slide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7.xml"/><Relationship Id="rId5" Type="http://schemas.openxmlformats.org/officeDocument/2006/relationships/image" Target="../media/image31.png"/><Relationship Id="rId15" Type="http://schemas.openxmlformats.org/officeDocument/2006/relationships/slide" Target="slide14.xml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Relationship Id="rId14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slide" Target="slide7.xml"/><Relationship Id="rId3" Type="http://schemas.openxmlformats.org/officeDocument/2006/relationships/image" Target="../media/image10.jpg"/><Relationship Id="rId7" Type="http://schemas.openxmlformats.org/officeDocument/2006/relationships/image" Target="../media/image34.png"/><Relationship Id="rId12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36.png"/><Relationship Id="rId1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15.xml"/><Relationship Id="rId3" Type="http://schemas.openxmlformats.org/officeDocument/2006/relationships/image" Target="../media/image10.jpg"/><Relationship Id="rId7" Type="http://schemas.openxmlformats.org/officeDocument/2006/relationships/image" Target="../media/image38.png"/><Relationship Id="rId12" Type="http://schemas.openxmlformats.org/officeDocument/2006/relationships/slide" Target="slide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7.xml"/><Relationship Id="rId5" Type="http://schemas.openxmlformats.org/officeDocument/2006/relationships/image" Target="../media/image31.png"/><Relationship Id="rId15" Type="http://schemas.openxmlformats.org/officeDocument/2006/relationships/slide" Target="slide16.xml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Relationship Id="rId14" Type="http://schemas.openxmlformats.org/officeDocument/2006/relationships/slide" Target="slide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12" Type="http://schemas.openxmlformats.org/officeDocument/2006/relationships/image" Target="../media/image39.png"/><Relationship Id="rId2" Type="http://schemas.openxmlformats.org/officeDocument/2006/relationships/video" Target="../media/media1.mp4"/><Relationship Id="rId16" Type="http://schemas.openxmlformats.org/officeDocument/2006/relationships/slide" Target="slide15.xml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11" Type="http://schemas.openxmlformats.org/officeDocument/2006/relationships/image" Target="../media/image36.png"/><Relationship Id="rId5" Type="http://schemas.openxmlformats.org/officeDocument/2006/relationships/image" Target="../media/image10.jpg"/><Relationship Id="rId15" Type="http://schemas.openxmlformats.org/officeDocument/2006/relationships/slide" Target="slide7.xml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4.png"/><Relationship Id="rId1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15.xml"/><Relationship Id="rId3" Type="http://schemas.openxmlformats.org/officeDocument/2006/relationships/image" Target="../media/image10.jpg"/><Relationship Id="rId7" Type="http://schemas.openxmlformats.org/officeDocument/2006/relationships/image" Target="../media/image40.png"/><Relationship Id="rId12" Type="http://schemas.openxmlformats.org/officeDocument/2006/relationships/slide" Target="slide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slide" Target="slide7.xml"/><Relationship Id="rId5" Type="http://schemas.openxmlformats.org/officeDocument/2006/relationships/image" Target="../media/image31.png"/><Relationship Id="rId15" Type="http://schemas.openxmlformats.org/officeDocument/2006/relationships/slide" Target="slide18.xml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Relationship Id="rId14" Type="http://schemas.openxmlformats.org/officeDocument/2006/relationships/slide" Target="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12" Type="http://schemas.openxmlformats.org/officeDocument/2006/relationships/image" Target="../media/image40.png"/><Relationship Id="rId17" Type="http://schemas.openxmlformats.org/officeDocument/2006/relationships/slide" Target="slide17.xml"/><Relationship Id="rId2" Type="http://schemas.openxmlformats.org/officeDocument/2006/relationships/audio" Target="../media/media2.mp3"/><Relationship Id="rId16" Type="http://schemas.openxmlformats.org/officeDocument/2006/relationships/slide" Target="slide7.xml"/><Relationship Id="rId1" Type="http://schemas.microsoft.com/office/2007/relationships/media" Target="../media/media2.mp3"/><Relationship Id="rId6" Type="http://schemas.openxmlformats.org/officeDocument/2006/relationships/image" Target="../media/image11.png"/><Relationship Id="rId11" Type="http://schemas.openxmlformats.org/officeDocument/2006/relationships/image" Target="../media/image36.png"/><Relationship Id="rId5" Type="http://schemas.openxmlformats.org/officeDocument/2006/relationships/image" Target="../media/image10.jpg"/><Relationship Id="rId15" Type="http://schemas.microsoft.com/office/2007/relationships/hdphoto" Target="../media/hdphoto5.wdp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slide" Target="slide21.xml"/><Relationship Id="rId5" Type="http://schemas.openxmlformats.org/officeDocument/2006/relationships/image" Target="../media/image31.png"/><Relationship Id="rId10" Type="http://schemas.openxmlformats.org/officeDocument/2006/relationships/slide" Target="slide23.xml"/><Relationship Id="rId4" Type="http://schemas.openxmlformats.org/officeDocument/2006/relationships/image" Target="../media/image11.png"/><Relationship Id="rId9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slide" Target="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2.png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2.xml"/><Relationship Id="rId6" Type="http://schemas.openxmlformats.org/officeDocument/2006/relationships/image" Target="../media/image31.png"/><Relationship Id="rId11" Type="http://schemas.openxmlformats.org/officeDocument/2006/relationships/slide" Target="slide20.xml"/><Relationship Id="rId5" Type="http://schemas.openxmlformats.org/officeDocument/2006/relationships/image" Target="../media/image11.png"/><Relationship Id="rId10" Type="http://schemas.openxmlformats.org/officeDocument/2006/relationships/slide" Target="slide7.xml"/><Relationship Id="rId4" Type="http://schemas.openxmlformats.org/officeDocument/2006/relationships/image" Target="../media/image10.jpg"/><Relationship Id="rId9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7.w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2.png"/><Relationship Id="rId12" Type="http://schemas.openxmlformats.org/officeDocument/2006/relationships/slide" Target="slide20.xml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3.xml"/><Relationship Id="rId6" Type="http://schemas.openxmlformats.org/officeDocument/2006/relationships/image" Target="../media/image31.png"/><Relationship Id="rId11" Type="http://schemas.openxmlformats.org/officeDocument/2006/relationships/slide" Target="slide7.xml"/><Relationship Id="rId5" Type="http://schemas.openxmlformats.org/officeDocument/2006/relationships/image" Target="../media/image11.png"/><Relationship Id="rId10" Type="http://schemas.microsoft.com/office/2007/relationships/hdphoto" Target="../media/hdphoto5.wdp"/><Relationship Id="rId4" Type="http://schemas.openxmlformats.org/officeDocument/2006/relationships/image" Target="../media/image10.jp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slide" Target="slide2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slide" Target="slide28.xml"/><Relationship Id="rId5" Type="http://schemas.openxmlformats.org/officeDocument/2006/relationships/image" Target="../media/image31.png"/><Relationship Id="rId10" Type="http://schemas.openxmlformats.org/officeDocument/2006/relationships/slide" Target="slide25.xml"/><Relationship Id="rId4" Type="http://schemas.openxmlformats.org/officeDocument/2006/relationships/image" Target="../media/image11.png"/><Relationship Id="rId9" Type="http://schemas.openxmlformats.org/officeDocument/2006/relationships/slide" Target="slide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slide" Target="slide28.xml"/><Relationship Id="rId5" Type="http://schemas.openxmlformats.org/officeDocument/2006/relationships/image" Target="../media/image31.png"/><Relationship Id="rId10" Type="http://schemas.openxmlformats.org/officeDocument/2006/relationships/slide" Target="slide25.xml"/><Relationship Id="rId4" Type="http://schemas.openxmlformats.org/officeDocument/2006/relationships/image" Target="../media/image11.png"/><Relationship Id="rId9" Type="http://schemas.openxmlformats.org/officeDocument/2006/relationships/slide" Target="slide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slide" Target="slide28.xml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slide" Target="slide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slide" Target="slide7.xml"/><Relationship Id="rId5" Type="http://schemas.openxmlformats.org/officeDocument/2006/relationships/image" Target="../media/image31.png"/><Relationship Id="rId10" Type="http://schemas.openxmlformats.org/officeDocument/2006/relationships/image" Target="../media/image50.svg"/><Relationship Id="rId4" Type="http://schemas.openxmlformats.org/officeDocument/2006/relationships/image" Target="../media/image11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0.jpg"/><Relationship Id="rId7" Type="http://schemas.openxmlformats.org/officeDocument/2006/relationships/slide" Target="slide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slide" Target="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0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1.png"/><Relationship Id="rId10" Type="http://schemas.openxmlformats.org/officeDocument/2006/relationships/slide" Target="slide31.xml"/><Relationship Id="rId4" Type="http://schemas.openxmlformats.org/officeDocument/2006/relationships/image" Target="../media/image11.png"/><Relationship Id="rId9" Type="http://schemas.openxmlformats.org/officeDocument/2006/relationships/slide" Target="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g"/><Relationship Id="rId7" Type="http://schemas.openxmlformats.org/officeDocument/2006/relationships/image" Target="../media/image52.png"/><Relationship Id="rId12" Type="http://schemas.openxmlformats.org/officeDocument/2006/relationships/slide" Target="slide3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slide" Target="slide30.xml"/><Relationship Id="rId5" Type="http://schemas.openxmlformats.org/officeDocument/2006/relationships/image" Target="../media/image31.png"/><Relationship Id="rId10" Type="http://schemas.openxmlformats.org/officeDocument/2006/relationships/slide" Target="slide7.xml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gif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iscord.gg/QhaXNrxr5A" TargetMode="External"/><Relationship Id="rId3" Type="http://schemas.openxmlformats.org/officeDocument/2006/relationships/image" Target="../media/image10.jpg"/><Relationship Id="rId7" Type="http://schemas.openxmlformats.org/officeDocument/2006/relationships/image" Target="../media/image22.png"/><Relationship Id="rId12" Type="http://schemas.openxmlformats.org/officeDocument/2006/relationships/slide" Target="slide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1.wdp"/><Relationship Id="rId5" Type="http://schemas.openxmlformats.org/officeDocument/2006/relationships/image" Target="../media/image31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svg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1.xml"/><Relationship Id="rId6" Type="http://schemas.openxmlformats.org/officeDocument/2006/relationships/image" Target="../media/image4.png"/><Relationship Id="rId11" Type="http://schemas.openxmlformats.org/officeDocument/2006/relationships/image" Target="../media/image7.wmf"/><Relationship Id="rId5" Type="http://schemas.microsoft.com/office/2007/relationships/hdphoto" Target="../media/hdphoto1.wdp"/><Relationship Id="rId10" Type="http://schemas.openxmlformats.org/officeDocument/2006/relationships/slide" Target="slide6.xml"/><Relationship Id="rId4" Type="http://schemas.openxmlformats.org/officeDocument/2006/relationships/image" Target="../media/image3.png"/><Relationship Id="rId9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slide" Target="slide35.xml"/><Relationship Id="rId5" Type="http://schemas.openxmlformats.org/officeDocument/2006/relationships/image" Target="../media/image4.png"/><Relationship Id="rId10" Type="http://schemas.openxmlformats.org/officeDocument/2006/relationships/slide" Target="slide34.xml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hyperlink" Target="https://sites.google.com/view/quakersoft/home-page?authuser=0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slide" Target="slide10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5.svg"/><Relationship Id="rId5" Type="http://schemas.microsoft.com/office/2007/relationships/hdphoto" Target="../media/hdphoto2.wdp"/><Relationship Id="rId15" Type="http://schemas.openxmlformats.org/officeDocument/2006/relationships/slide" Target="slide9.xml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microsoft.com/office/2007/relationships/hdphoto" Target="../media/hdphoto1.wdp"/><Relationship Id="rId1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slide" Target="slide12.xml"/><Relationship Id="rId3" Type="http://schemas.openxmlformats.org/officeDocument/2006/relationships/image" Target="../media/image10.jpg"/><Relationship Id="rId21" Type="http://schemas.openxmlformats.org/officeDocument/2006/relationships/slide" Target="slide24.xml"/><Relationship Id="rId7" Type="http://schemas.microsoft.com/office/2007/relationships/hdphoto" Target="../media/hdphoto3.wdp"/><Relationship Id="rId12" Type="http://schemas.openxmlformats.org/officeDocument/2006/relationships/image" Target="../media/image21.png"/><Relationship Id="rId17" Type="http://schemas.openxmlformats.org/officeDocument/2006/relationships/slide" Target="slide10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svg"/><Relationship Id="rId20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5" Type="http://schemas.openxmlformats.org/officeDocument/2006/relationships/image" Target="../media/image24.png"/><Relationship Id="rId23" Type="http://schemas.openxmlformats.org/officeDocument/2006/relationships/slide" Target="slide19.xml"/><Relationship Id="rId10" Type="http://schemas.openxmlformats.org/officeDocument/2006/relationships/image" Target="../media/image19.png"/><Relationship Id="rId19" Type="http://schemas.openxmlformats.org/officeDocument/2006/relationships/slide" Target="slide32.xml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slide" Target="slide34.xml"/><Relationship Id="rId5" Type="http://schemas.openxmlformats.org/officeDocument/2006/relationships/image" Target="../media/image24.png"/><Relationship Id="rId10" Type="http://schemas.openxmlformats.org/officeDocument/2006/relationships/slide" Target="slide35.xml"/><Relationship Id="rId4" Type="http://schemas.openxmlformats.org/officeDocument/2006/relationships/image" Target="../media/image11.png"/><Relationship Id="rId9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965B28-A0E0-206A-9FE1-9077A2D8B930}"/>
              </a:ext>
            </a:extLst>
          </p:cNvPr>
          <p:cNvSpPr txBox="1"/>
          <p:nvPr/>
        </p:nvSpPr>
        <p:spPr>
          <a:xfrm>
            <a:off x="12721719" y="865998"/>
            <a:ext cx="21723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MINI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52DD3FB-7276-E645-751A-761FA34840C1}"/>
              </a:ext>
            </a:extLst>
          </p:cNvPr>
          <p:cNvSpPr/>
          <p:nvPr/>
        </p:nvSpPr>
        <p:spPr>
          <a:xfrm>
            <a:off x="12540942" y="790490"/>
            <a:ext cx="2539163" cy="1168514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4CA3D32-F917-AABD-6465-6423013A8899}"/>
              </a:ext>
            </a:extLst>
          </p:cNvPr>
          <p:cNvGrpSpPr/>
          <p:nvPr/>
        </p:nvGrpSpPr>
        <p:grpSpPr>
          <a:xfrm>
            <a:off x="4107370" y="3001421"/>
            <a:ext cx="3977259" cy="855157"/>
            <a:chOff x="4204451" y="3001421"/>
            <a:chExt cx="3977259" cy="855157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3BFBB20D-84F1-DA07-6F1C-3C580AC1B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6089" y="3087137"/>
              <a:ext cx="1295621" cy="76944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93D0B8-5877-CE3A-01F5-575E7E8E9E14}"/>
                </a:ext>
              </a:extLst>
            </p:cNvPr>
            <p:cNvSpPr txBox="1"/>
            <p:nvPr/>
          </p:nvSpPr>
          <p:spPr>
            <a:xfrm>
              <a:off x="4204451" y="3001421"/>
              <a:ext cx="27565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volini" panose="020B0502040204020203" pitchFamily="66" charset="0"/>
                </a:rPr>
                <a:t>QuakerOS</a:t>
              </a:r>
              <a:endParaRPr lang="en-US" sz="4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volini" panose="020B0502040204020203" pitchFamily="66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882ED2-B31C-72EC-BCE2-CD62168970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83" y="5251650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4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C468C9-B0BC-53A4-F6B0-4590107B17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7451" t="26850" r="26029" b="25219"/>
          <a:stretch/>
        </p:blipFill>
        <p:spPr>
          <a:xfrm>
            <a:off x="5170209" y="2291600"/>
            <a:ext cx="1851582" cy="22748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AF1E3B-8F59-45F4-E4C6-D6BF1C8AF58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83" y="5251650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0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E26B698B-2C7B-CA4A-28EA-25E29FDEC0CF}"/>
              </a:ext>
            </a:extLst>
          </p:cNvPr>
          <p:cNvSpPr/>
          <p:nvPr/>
        </p:nvSpPr>
        <p:spPr>
          <a:xfrm>
            <a:off x="583513" y="1646419"/>
            <a:ext cx="11024973" cy="4506407"/>
          </a:xfrm>
          <a:prstGeom prst="roundRect">
            <a:avLst>
              <a:gd name="adj" fmla="val 4289"/>
            </a:avLst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3FB2BEF-1986-CB73-7D4B-BF1483821842}"/>
              </a:ext>
            </a:extLst>
          </p:cNvPr>
          <p:cNvSpPr/>
          <p:nvPr/>
        </p:nvSpPr>
        <p:spPr>
          <a:xfrm>
            <a:off x="2077980" y="949394"/>
            <a:ext cx="9530507" cy="4104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5C468C9-B0BC-53A4-F6B0-4590107B17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7451" t="26850" r="26029" b="25219"/>
          <a:stretch/>
        </p:blipFill>
        <p:spPr>
          <a:xfrm>
            <a:off x="11433471" y="267532"/>
            <a:ext cx="301531" cy="3704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A671219-2A61-CBA9-CD0C-B130FBDEC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13" y="965470"/>
            <a:ext cx="1127858" cy="377985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6003779C-A915-0FBE-97AA-3C80F8A397AC}"/>
              </a:ext>
            </a:extLst>
          </p:cNvPr>
          <p:cNvSpPr/>
          <p:nvPr/>
        </p:nvSpPr>
        <p:spPr>
          <a:xfrm>
            <a:off x="2567311" y="990560"/>
            <a:ext cx="3462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https://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randomwebsite.com/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539E68D-7746-4D13-844E-F88798ED8C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0933" y="1017902"/>
            <a:ext cx="220950" cy="27311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69461D0-0E65-867A-FEA6-70C18D139C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45177" y="1039896"/>
            <a:ext cx="236106" cy="236106"/>
          </a:xfrm>
          <a:prstGeom prst="rect">
            <a:avLst/>
          </a:prstGeom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6" name="Надстройка 25" title="Web Viewer">
                <a:extLst>
                  <a:ext uri="{FF2B5EF4-FFF2-40B4-BE49-F238E27FC236}">
                    <a16:creationId xmlns:a16="http://schemas.microsoft.com/office/drawing/2014/main" id="{69F640AE-AACE-7937-E93B-6B43D8E99E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1810982"/>
                  </p:ext>
                </p:extLst>
              </p:nvPr>
            </p:nvGraphicFramePr>
            <p:xfrm>
              <a:off x="740229" y="1646419"/>
              <a:ext cx="10686783" cy="450640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11"/>
              </a:graphicData>
            </a:graphic>
          </p:graphicFrame>
        </mc:Choice>
        <mc:Fallback xmlns="">
          <p:pic>
            <p:nvPicPr>
              <p:cNvPr id="26" name="Надстройка 25" title="Web Viewer">
                <a:extLst>
                  <a:ext uri="{FF2B5EF4-FFF2-40B4-BE49-F238E27FC236}">
                    <a16:creationId xmlns:a16="http://schemas.microsoft.com/office/drawing/2014/main" id="{69F640AE-AACE-7937-E93B-6B43D8E99E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0229" y="1646419"/>
                <a:ext cx="10686783" cy="4506407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sp>
        <p:nvSpPr>
          <p:cNvPr id="3" name="Управляющая кнопка: &quot;Пустой&quot; 2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349EFDBA-B6E0-40FE-6091-0ED3805E0E45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11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6B88D75-D8B5-C27E-1A6B-801ADA7AC9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85" t="17492" b="25356"/>
          <a:stretch/>
        </p:blipFill>
        <p:spPr>
          <a:xfrm>
            <a:off x="2530956" y="2958324"/>
            <a:ext cx="7130088" cy="941352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002C964-E8AE-B8A1-932E-9FC12A7371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83" y="5251650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3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9E63EB-476C-8E89-A29E-A62E40E097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85" t="17492" b="25356"/>
          <a:stretch/>
        </p:blipFill>
        <p:spPr>
          <a:xfrm>
            <a:off x="9744890" y="354048"/>
            <a:ext cx="1990111" cy="262745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D16B88C-9B24-7A67-949F-93C7B3C021A4}"/>
              </a:ext>
            </a:extLst>
          </p:cNvPr>
          <p:cNvSpPr/>
          <p:nvPr/>
        </p:nvSpPr>
        <p:spPr>
          <a:xfrm>
            <a:off x="566415" y="2056523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E495C79-C81C-F44B-469C-266D149A1C9A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C32D79-D06C-EF68-6272-05193942EC19}"/>
              </a:ext>
            </a:extLst>
          </p:cNvPr>
          <p:cNvSpPr txBox="1"/>
          <p:nvPr/>
        </p:nvSpPr>
        <p:spPr>
          <a:xfrm>
            <a:off x="767636" y="2081457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Music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4846-9964-CA75-6C56-E28DF7BE7CA0}"/>
              </a:ext>
            </a:extLst>
          </p:cNvPr>
          <p:cNvSpPr txBox="1"/>
          <p:nvPr/>
        </p:nvSpPr>
        <p:spPr>
          <a:xfrm>
            <a:off x="767636" y="1556922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Videos and movies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Photo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3031689" y="941240"/>
            <a:ext cx="4569261" cy="2944959"/>
          </a:xfrm>
          <a:prstGeom prst="roundRect">
            <a:avLst>
              <a:gd name="adj" fmla="val 10063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979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94383DDA-3122-AEFE-6C29-328E0F8D529C}"/>
              </a:ext>
            </a:extLst>
          </p:cNvPr>
          <p:cNvSpPr/>
          <p:nvPr/>
        </p:nvSpPr>
        <p:spPr>
          <a:xfrm>
            <a:off x="4795484" y="5796461"/>
            <a:ext cx="2526999" cy="3840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Равнобедренный треугольник 35">
            <a:extLst>
              <a:ext uri="{FF2B5EF4-FFF2-40B4-BE49-F238E27FC236}">
                <a16:creationId xmlns:a16="http://schemas.microsoft.com/office/drawing/2014/main" id="{165AAE03-2E33-EFC6-799B-D0A1ED707063}"/>
              </a:ext>
            </a:extLst>
          </p:cNvPr>
          <p:cNvSpPr/>
          <p:nvPr/>
        </p:nvSpPr>
        <p:spPr>
          <a:xfrm rot="5400000">
            <a:off x="5272080" y="592740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Равнобедренный треугольник 36">
            <a:extLst>
              <a:ext uri="{FF2B5EF4-FFF2-40B4-BE49-F238E27FC236}">
                <a16:creationId xmlns:a16="http://schemas.microsoft.com/office/drawing/2014/main" id="{71B158D3-E2FA-E76F-0289-4B140CE9AB65}"/>
              </a:ext>
            </a:extLst>
          </p:cNvPr>
          <p:cNvSpPr/>
          <p:nvPr/>
        </p:nvSpPr>
        <p:spPr>
          <a:xfrm rot="16200000">
            <a:off x="5003280" y="595791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3DC73574-3EDA-83F3-84CB-EFF84FE9A41D}"/>
              </a:ext>
            </a:extLst>
          </p:cNvPr>
          <p:cNvCxnSpPr/>
          <p:nvPr/>
        </p:nvCxnSpPr>
        <p:spPr>
          <a:xfrm flipV="1">
            <a:off x="4973723" y="593827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A80B6CD4-E59C-BED3-A878-2571C73986E5}"/>
              </a:ext>
            </a:extLst>
          </p:cNvPr>
          <p:cNvCxnSpPr/>
          <p:nvPr/>
        </p:nvCxnSpPr>
        <p:spPr>
          <a:xfrm flipV="1">
            <a:off x="5660728" y="594066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Равнобедренный треугольник 39">
            <a:extLst>
              <a:ext uri="{FF2B5EF4-FFF2-40B4-BE49-F238E27FC236}">
                <a16:creationId xmlns:a16="http://schemas.microsoft.com/office/drawing/2014/main" id="{69C06085-37C2-ED40-7FA9-1A5C20B72415}"/>
              </a:ext>
            </a:extLst>
          </p:cNvPr>
          <p:cNvSpPr/>
          <p:nvPr/>
        </p:nvSpPr>
        <p:spPr>
          <a:xfrm rot="5400000">
            <a:off x="5570749" y="5960305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CEE5072-3A19-B372-FE5D-7ED45CD51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6636271" y="5923222"/>
            <a:ext cx="200755" cy="13798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431B3E0-6664-87FD-D98C-8959426B3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738818">
            <a:off x="6966708" y="5914389"/>
            <a:ext cx="163452" cy="16345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7FFE20E-DB0C-DFC8-5FFA-EC7C5D5907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1919" y="5915353"/>
            <a:ext cx="185485" cy="1449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27DC4A2-19EC-FF7C-388C-3F408D1C8618}"/>
              </a:ext>
            </a:extLst>
          </p:cNvPr>
          <p:cNvSpPr txBox="1"/>
          <p:nvPr/>
        </p:nvSpPr>
        <p:spPr>
          <a:xfrm>
            <a:off x="6066018" y="584930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" name="Управляющая кнопка: &quot;Пустой&quot; 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42C16BB8-A1F9-DD1F-916A-736FE948580E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5C8C1C8F-136C-191B-EBB3-AC9A1C9BADA8}"/>
              </a:ext>
            </a:extLst>
          </p:cNvPr>
          <p:cNvSpPr/>
          <p:nvPr/>
        </p:nvSpPr>
        <p:spPr>
          <a:xfrm>
            <a:off x="579343" y="941240"/>
            <a:ext cx="2264053" cy="39054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Управляющая кнопка: &quot;Пустой&quot; 6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D6A3E21C-E64A-6E62-93E2-51F9FB969912}"/>
              </a:ext>
            </a:extLst>
          </p:cNvPr>
          <p:cNvSpPr/>
          <p:nvPr/>
        </p:nvSpPr>
        <p:spPr>
          <a:xfrm>
            <a:off x="566415" y="1509179"/>
            <a:ext cx="2264053" cy="36995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D327225D-6452-507A-B07C-7797E5AE9417}"/>
              </a:ext>
            </a:extLst>
          </p:cNvPr>
          <p:cNvSpPr/>
          <p:nvPr/>
        </p:nvSpPr>
        <p:spPr>
          <a:xfrm>
            <a:off x="566415" y="2042089"/>
            <a:ext cx="2264053" cy="38376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CAA839B5-BEA5-AA10-2A18-76776FCFD447}"/>
              </a:ext>
            </a:extLst>
          </p:cNvPr>
          <p:cNvSpPr/>
          <p:nvPr/>
        </p:nvSpPr>
        <p:spPr>
          <a:xfrm>
            <a:off x="3031689" y="941240"/>
            <a:ext cx="4569261" cy="294495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3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9E63EB-476C-8E89-A29E-A62E40E097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85" t="17492" b="25356"/>
          <a:stretch/>
        </p:blipFill>
        <p:spPr>
          <a:xfrm>
            <a:off x="9744890" y="354048"/>
            <a:ext cx="1990111" cy="262745"/>
          </a:xfrm>
          <a:prstGeom prst="rect">
            <a:avLst/>
          </a:prstGeom>
        </p:spPr>
      </p:pic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579343" y="941240"/>
            <a:ext cx="11029144" cy="4682886"/>
          </a:xfrm>
          <a:prstGeom prst="roundRect">
            <a:avLst>
              <a:gd name="adj" fmla="val 3661"/>
            </a:avLst>
          </a:prstGeom>
          <a:gradFill flip="none" rotWithShape="1">
            <a:gsLst>
              <a:gs pos="0">
                <a:srgbClr val="979496">
                  <a:shade val="30000"/>
                  <a:satMod val="115000"/>
                </a:srgbClr>
              </a:gs>
              <a:gs pos="50000">
                <a:srgbClr val="979496">
                  <a:shade val="67500"/>
                  <a:satMod val="115000"/>
                </a:srgbClr>
              </a:gs>
              <a:gs pos="100000">
                <a:srgbClr val="979496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solidFill>
              <a:srgbClr val="979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94383DDA-3122-AEFE-6C29-328E0F8D529C}"/>
              </a:ext>
            </a:extLst>
          </p:cNvPr>
          <p:cNvSpPr/>
          <p:nvPr/>
        </p:nvSpPr>
        <p:spPr>
          <a:xfrm>
            <a:off x="4795484" y="5796461"/>
            <a:ext cx="2526999" cy="3840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Равнобедренный треугольник 35">
            <a:extLst>
              <a:ext uri="{FF2B5EF4-FFF2-40B4-BE49-F238E27FC236}">
                <a16:creationId xmlns:a16="http://schemas.microsoft.com/office/drawing/2014/main" id="{165AAE03-2E33-EFC6-799B-D0A1ED707063}"/>
              </a:ext>
            </a:extLst>
          </p:cNvPr>
          <p:cNvSpPr/>
          <p:nvPr/>
        </p:nvSpPr>
        <p:spPr>
          <a:xfrm rot="5400000">
            <a:off x="5272080" y="592740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Равнобедренный треугольник 36">
            <a:extLst>
              <a:ext uri="{FF2B5EF4-FFF2-40B4-BE49-F238E27FC236}">
                <a16:creationId xmlns:a16="http://schemas.microsoft.com/office/drawing/2014/main" id="{71B158D3-E2FA-E76F-0289-4B140CE9AB65}"/>
              </a:ext>
            </a:extLst>
          </p:cNvPr>
          <p:cNvSpPr/>
          <p:nvPr/>
        </p:nvSpPr>
        <p:spPr>
          <a:xfrm rot="16200000">
            <a:off x="5003280" y="595791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3DC73574-3EDA-83F3-84CB-EFF84FE9A41D}"/>
              </a:ext>
            </a:extLst>
          </p:cNvPr>
          <p:cNvCxnSpPr/>
          <p:nvPr/>
        </p:nvCxnSpPr>
        <p:spPr>
          <a:xfrm flipV="1">
            <a:off x="4973723" y="593827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A80B6CD4-E59C-BED3-A878-2571C73986E5}"/>
              </a:ext>
            </a:extLst>
          </p:cNvPr>
          <p:cNvCxnSpPr/>
          <p:nvPr/>
        </p:nvCxnSpPr>
        <p:spPr>
          <a:xfrm flipV="1">
            <a:off x="5660728" y="594066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Равнобедренный треугольник 39">
            <a:extLst>
              <a:ext uri="{FF2B5EF4-FFF2-40B4-BE49-F238E27FC236}">
                <a16:creationId xmlns:a16="http://schemas.microsoft.com/office/drawing/2014/main" id="{69C06085-37C2-ED40-7FA9-1A5C20B72415}"/>
              </a:ext>
            </a:extLst>
          </p:cNvPr>
          <p:cNvSpPr/>
          <p:nvPr/>
        </p:nvSpPr>
        <p:spPr>
          <a:xfrm rot="5400000">
            <a:off x="5570749" y="5960305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CEE5072-3A19-B372-FE5D-7ED45CD51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6636271" y="5923222"/>
            <a:ext cx="200755" cy="13798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431B3E0-6664-87FD-D98C-8959426B30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5738818">
            <a:off x="6966708" y="5914389"/>
            <a:ext cx="163452" cy="16345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7FFE20E-DB0C-DFC8-5FFA-EC7C5D5907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1919" y="5915353"/>
            <a:ext cx="185485" cy="1449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27DC4A2-19EC-FF7C-388C-3F408D1C8618}"/>
              </a:ext>
            </a:extLst>
          </p:cNvPr>
          <p:cNvSpPr txBox="1"/>
          <p:nvPr/>
        </p:nvSpPr>
        <p:spPr>
          <a:xfrm>
            <a:off x="6066018" y="584930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100</a:t>
            </a:r>
          </a:p>
        </p:txBody>
      </p:sp>
      <p:pic>
        <p:nvPicPr>
          <p:cNvPr id="3" name="Рисунок 2" descr="Изображение выглядит как небо, стая, облака, облачный&#10;&#10;Автоматически созданное описание">
            <a:extLst>
              <a:ext uri="{FF2B5EF4-FFF2-40B4-BE49-F238E27FC236}">
                <a16:creationId xmlns:a16="http://schemas.microsoft.com/office/drawing/2014/main" id="{8909FA6F-F963-7DF5-1CDD-9FCE7FCAB6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95" y="939288"/>
            <a:ext cx="8325132" cy="4682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12147-9D04-D808-7BD4-6FEDBE119B76}"/>
              </a:ext>
            </a:extLst>
          </p:cNvPr>
          <p:cNvSpPr txBox="1"/>
          <p:nvPr/>
        </p:nvSpPr>
        <p:spPr>
          <a:xfrm rot="5400000">
            <a:off x="322465" y="1745170"/>
            <a:ext cx="22282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Now...</a:t>
            </a:r>
            <a:endParaRPr lang="ru-RU" sz="48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C764EB68-B605-4771-00F2-FF6F6F0F5682}"/>
              </a:ext>
            </a:extLst>
          </p:cNvPr>
          <p:cNvSpPr/>
          <p:nvPr/>
        </p:nvSpPr>
        <p:spPr>
          <a:xfrm>
            <a:off x="773968" y="5107137"/>
            <a:ext cx="441751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A9FBB6-EDE8-9B9E-52EC-4C7D058162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574" y="5145486"/>
            <a:ext cx="286537" cy="292633"/>
          </a:xfrm>
          <a:prstGeom prst="rect">
            <a:avLst/>
          </a:prstGeom>
        </p:spPr>
      </p:pic>
      <p:sp>
        <p:nvSpPr>
          <p:cNvPr id="2" name="Управляющая кнопка: &quot;Пустой&quot; 1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DF507ECC-5151-6348-22DA-5B082714CA3B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Управляющая кнопка: &quot;Пустой&quot; 9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63DDD937-0A72-5479-1134-E5F5E2B90E41}"/>
              </a:ext>
            </a:extLst>
          </p:cNvPr>
          <p:cNvSpPr/>
          <p:nvPr/>
        </p:nvSpPr>
        <p:spPr>
          <a:xfrm>
            <a:off x="773968" y="5106515"/>
            <a:ext cx="441751" cy="36995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23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9E63EB-476C-8E89-A29E-A62E40E097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85" t="17492" b="25356"/>
          <a:stretch/>
        </p:blipFill>
        <p:spPr>
          <a:xfrm>
            <a:off x="9744890" y="354048"/>
            <a:ext cx="1990111" cy="262745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D16B88C-9B24-7A67-949F-93C7B3C021A4}"/>
              </a:ext>
            </a:extLst>
          </p:cNvPr>
          <p:cNvSpPr/>
          <p:nvPr/>
        </p:nvSpPr>
        <p:spPr>
          <a:xfrm>
            <a:off x="566415" y="2056523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E495C79-C81C-F44B-469C-266D149A1C9A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C32D79-D06C-EF68-6272-05193942EC19}"/>
              </a:ext>
            </a:extLst>
          </p:cNvPr>
          <p:cNvSpPr txBox="1"/>
          <p:nvPr/>
        </p:nvSpPr>
        <p:spPr>
          <a:xfrm>
            <a:off x="767636" y="2081457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Music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4846-9964-CA75-6C56-E28DF7BE7CA0}"/>
              </a:ext>
            </a:extLst>
          </p:cNvPr>
          <p:cNvSpPr txBox="1"/>
          <p:nvPr/>
        </p:nvSpPr>
        <p:spPr>
          <a:xfrm>
            <a:off x="767636" y="1556922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Videos and movies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Photo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3031689" y="941240"/>
            <a:ext cx="4569261" cy="2944959"/>
          </a:xfrm>
          <a:prstGeom prst="roundRect">
            <a:avLst>
              <a:gd name="adj" fmla="val 10063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26C2893D-03D1-3B77-4D4B-0983A473F635}"/>
              </a:ext>
            </a:extLst>
          </p:cNvPr>
          <p:cNvSpPr/>
          <p:nvPr/>
        </p:nvSpPr>
        <p:spPr>
          <a:xfrm>
            <a:off x="4795484" y="5796461"/>
            <a:ext cx="2526999" cy="3840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B914CADA-732F-E319-14C3-0C43CC5D0E18}"/>
              </a:ext>
            </a:extLst>
          </p:cNvPr>
          <p:cNvSpPr/>
          <p:nvPr/>
        </p:nvSpPr>
        <p:spPr>
          <a:xfrm rot="5400000">
            <a:off x="5272080" y="592740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D76D347E-42DD-7455-4BC7-0DBF184D6315}"/>
              </a:ext>
            </a:extLst>
          </p:cNvPr>
          <p:cNvSpPr/>
          <p:nvPr/>
        </p:nvSpPr>
        <p:spPr>
          <a:xfrm rot="16200000">
            <a:off x="5003280" y="595791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797E063-3F13-AD45-248B-602C78DDF21B}"/>
              </a:ext>
            </a:extLst>
          </p:cNvPr>
          <p:cNvCxnSpPr/>
          <p:nvPr/>
        </p:nvCxnSpPr>
        <p:spPr>
          <a:xfrm flipV="1">
            <a:off x="4973723" y="593827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BAD715-C278-06C6-3B8A-E32B04F7EC48}"/>
              </a:ext>
            </a:extLst>
          </p:cNvPr>
          <p:cNvCxnSpPr/>
          <p:nvPr/>
        </p:nvCxnSpPr>
        <p:spPr>
          <a:xfrm flipV="1">
            <a:off x="5660728" y="594066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авнобедренный треугольник 9">
            <a:extLst>
              <a:ext uri="{FF2B5EF4-FFF2-40B4-BE49-F238E27FC236}">
                <a16:creationId xmlns:a16="http://schemas.microsoft.com/office/drawing/2014/main" id="{51F4F672-2B35-32B6-5585-67BBC20AA6BB}"/>
              </a:ext>
            </a:extLst>
          </p:cNvPr>
          <p:cNvSpPr/>
          <p:nvPr/>
        </p:nvSpPr>
        <p:spPr>
          <a:xfrm rot="5400000">
            <a:off x="5570749" y="5960305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588891-E006-B96A-CEAC-655C3686A3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6636271" y="5923222"/>
            <a:ext cx="200755" cy="13798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20E3E0A-758C-685C-C04A-0E5A1964BC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738818">
            <a:off x="6966708" y="5914389"/>
            <a:ext cx="163452" cy="1634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D35323E-73A8-9E05-CBF3-6CAF1DA589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1919" y="5915353"/>
            <a:ext cx="185485" cy="1449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6F61CC-4F22-0491-9264-8CEB67DD53D2}"/>
              </a:ext>
            </a:extLst>
          </p:cNvPr>
          <p:cNvSpPr txBox="1"/>
          <p:nvPr/>
        </p:nvSpPr>
        <p:spPr>
          <a:xfrm>
            <a:off x="6066018" y="584930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6" name="Управляющая кнопка: &quot;Пустой&quot; 15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FB60065D-97C0-40F6-C2DF-E0B3299ECE97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правляющая кнопка: &quot;Пустой&quot; 16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658E8D90-9F51-29C8-5B3C-B0B989F5AF4D}"/>
              </a:ext>
            </a:extLst>
          </p:cNvPr>
          <p:cNvSpPr/>
          <p:nvPr/>
        </p:nvSpPr>
        <p:spPr>
          <a:xfrm>
            <a:off x="579343" y="941240"/>
            <a:ext cx="2264053" cy="39054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&quot;Пустой&quot; 17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FB43B756-638D-F79E-51A7-727B9FE0CAD7}"/>
              </a:ext>
            </a:extLst>
          </p:cNvPr>
          <p:cNvSpPr/>
          <p:nvPr/>
        </p:nvSpPr>
        <p:spPr>
          <a:xfrm>
            <a:off x="566415" y="1509179"/>
            <a:ext cx="2264053" cy="36995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Управляющая кнопка: &quot;Пустой&quot; 18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1BB81EC4-CB43-B344-7AEA-BA749FFD203E}"/>
              </a:ext>
            </a:extLst>
          </p:cNvPr>
          <p:cNvSpPr/>
          <p:nvPr/>
        </p:nvSpPr>
        <p:spPr>
          <a:xfrm>
            <a:off x="566415" y="2042089"/>
            <a:ext cx="2264053" cy="38376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Управляющая кнопка: &quot;Пустой&quot; 20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01978451-0AA1-8C06-7250-C7B6F054C750}"/>
              </a:ext>
            </a:extLst>
          </p:cNvPr>
          <p:cNvSpPr/>
          <p:nvPr/>
        </p:nvSpPr>
        <p:spPr>
          <a:xfrm>
            <a:off x="3031689" y="941240"/>
            <a:ext cx="4569261" cy="294495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9E63EB-476C-8E89-A29E-A62E40E097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85" t="17492" b="25356"/>
          <a:stretch/>
        </p:blipFill>
        <p:spPr>
          <a:xfrm>
            <a:off x="9744890" y="354048"/>
            <a:ext cx="1990111" cy="262745"/>
          </a:xfrm>
          <a:prstGeom prst="rect">
            <a:avLst/>
          </a:prstGeom>
        </p:spPr>
      </p:pic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579343" y="941240"/>
            <a:ext cx="11029144" cy="4682886"/>
          </a:xfrm>
          <a:prstGeom prst="roundRect">
            <a:avLst>
              <a:gd name="adj" fmla="val 3661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94383DDA-3122-AEFE-6C29-328E0F8D529C}"/>
              </a:ext>
            </a:extLst>
          </p:cNvPr>
          <p:cNvSpPr/>
          <p:nvPr/>
        </p:nvSpPr>
        <p:spPr>
          <a:xfrm>
            <a:off x="4795484" y="5796461"/>
            <a:ext cx="2526999" cy="3840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Равнобедренный треугольник 35">
            <a:extLst>
              <a:ext uri="{FF2B5EF4-FFF2-40B4-BE49-F238E27FC236}">
                <a16:creationId xmlns:a16="http://schemas.microsoft.com/office/drawing/2014/main" id="{165AAE03-2E33-EFC6-799B-D0A1ED707063}"/>
              </a:ext>
            </a:extLst>
          </p:cNvPr>
          <p:cNvSpPr/>
          <p:nvPr/>
        </p:nvSpPr>
        <p:spPr>
          <a:xfrm rot="5400000">
            <a:off x="5272080" y="592740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Равнобедренный треугольник 36">
            <a:extLst>
              <a:ext uri="{FF2B5EF4-FFF2-40B4-BE49-F238E27FC236}">
                <a16:creationId xmlns:a16="http://schemas.microsoft.com/office/drawing/2014/main" id="{71B158D3-E2FA-E76F-0289-4B140CE9AB65}"/>
              </a:ext>
            </a:extLst>
          </p:cNvPr>
          <p:cNvSpPr/>
          <p:nvPr/>
        </p:nvSpPr>
        <p:spPr>
          <a:xfrm rot="16200000">
            <a:off x="5003280" y="595791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3DC73574-3EDA-83F3-84CB-EFF84FE9A41D}"/>
              </a:ext>
            </a:extLst>
          </p:cNvPr>
          <p:cNvCxnSpPr/>
          <p:nvPr/>
        </p:nvCxnSpPr>
        <p:spPr>
          <a:xfrm flipV="1">
            <a:off x="4973723" y="593827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A80B6CD4-E59C-BED3-A878-2571C73986E5}"/>
              </a:ext>
            </a:extLst>
          </p:cNvPr>
          <p:cNvCxnSpPr/>
          <p:nvPr/>
        </p:nvCxnSpPr>
        <p:spPr>
          <a:xfrm flipV="1">
            <a:off x="5660728" y="594066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Равнобедренный треугольник 39">
            <a:extLst>
              <a:ext uri="{FF2B5EF4-FFF2-40B4-BE49-F238E27FC236}">
                <a16:creationId xmlns:a16="http://schemas.microsoft.com/office/drawing/2014/main" id="{69C06085-37C2-ED40-7FA9-1A5C20B72415}"/>
              </a:ext>
            </a:extLst>
          </p:cNvPr>
          <p:cNvSpPr/>
          <p:nvPr/>
        </p:nvSpPr>
        <p:spPr>
          <a:xfrm rot="5400000">
            <a:off x="5570749" y="5960305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CEE5072-3A19-B372-FE5D-7ED45CD51E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6636271" y="5923222"/>
            <a:ext cx="200755" cy="13798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431B3E0-6664-87FD-D98C-8959426B30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738818">
            <a:off x="6966708" y="5914389"/>
            <a:ext cx="163452" cy="16345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7FFE20E-DB0C-DFC8-5FFA-EC7C5D5907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1919" y="5915353"/>
            <a:ext cx="185485" cy="1449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27DC4A2-19EC-FF7C-388C-3F408D1C8618}"/>
              </a:ext>
            </a:extLst>
          </p:cNvPr>
          <p:cNvSpPr txBox="1"/>
          <p:nvPr/>
        </p:nvSpPr>
        <p:spPr>
          <a:xfrm>
            <a:off x="6066018" y="584930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100</a:t>
            </a:r>
          </a:p>
        </p:txBody>
      </p:sp>
      <p:pic>
        <p:nvPicPr>
          <p:cNvPr id="2" name="Ð_ÐµÐ´Ñ_Ð·Ð° - 10480">
            <a:hlinkClick r:id="" action="ppaction://media"/>
            <a:extLst>
              <a:ext uri="{FF2B5EF4-FFF2-40B4-BE49-F238E27FC236}">
                <a16:creationId xmlns:a16="http://schemas.microsoft.com/office/drawing/2014/main" id="{0EA88623-3ECA-D8D9-F3E5-CA4A32237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52094" y="949394"/>
            <a:ext cx="8310633" cy="4674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B4D348-A54B-07D3-0AAA-ADF867DCFC99}"/>
              </a:ext>
            </a:extLst>
          </p:cNvPr>
          <p:cNvSpPr txBox="1"/>
          <p:nvPr/>
        </p:nvSpPr>
        <p:spPr>
          <a:xfrm rot="5400000">
            <a:off x="322465" y="1745170"/>
            <a:ext cx="22282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Jellyfish</a:t>
            </a:r>
            <a:endParaRPr lang="ru-RU" sz="48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FAC58D4-BB20-2F1F-1564-56065E093357}"/>
              </a:ext>
            </a:extLst>
          </p:cNvPr>
          <p:cNvSpPr/>
          <p:nvPr/>
        </p:nvSpPr>
        <p:spPr>
          <a:xfrm>
            <a:off x="773968" y="5107137"/>
            <a:ext cx="441751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3DC8787-4352-82DA-3F44-4ED1EDFE47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574" y="5145486"/>
            <a:ext cx="286537" cy="292633"/>
          </a:xfrm>
          <a:prstGeom prst="rect">
            <a:avLst/>
          </a:prstGeom>
        </p:spPr>
      </p:pic>
      <p:sp>
        <p:nvSpPr>
          <p:cNvPr id="3" name="Управляющая кнопка: &quot;Пустой&quot; 2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9262F3A6-1E1D-0350-85F3-9B0A30EF2ECD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933EBB1D-82DA-5272-9F77-06682B74534A}"/>
              </a:ext>
            </a:extLst>
          </p:cNvPr>
          <p:cNvSpPr/>
          <p:nvPr/>
        </p:nvSpPr>
        <p:spPr>
          <a:xfrm>
            <a:off x="773968" y="5107137"/>
            <a:ext cx="441751" cy="36995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5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9E63EB-476C-8E89-A29E-A62E40E097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85" t="17492" b="25356"/>
          <a:stretch/>
        </p:blipFill>
        <p:spPr>
          <a:xfrm>
            <a:off x="9744890" y="354048"/>
            <a:ext cx="1990111" cy="262745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5D16B88C-9B24-7A67-949F-93C7B3C021A4}"/>
              </a:ext>
            </a:extLst>
          </p:cNvPr>
          <p:cNvSpPr/>
          <p:nvPr/>
        </p:nvSpPr>
        <p:spPr>
          <a:xfrm>
            <a:off x="566415" y="2056523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E495C79-C81C-F44B-469C-266D149A1C9A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C32D79-D06C-EF68-6272-05193942EC19}"/>
              </a:ext>
            </a:extLst>
          </p:cNvPr>
          <p:cNvSpPr txBox="1"/>
          <p:nvPr/>
        </p:nvSpPr>
        <p:spPr>
          <a:xfrm>
            <a:off x="767636" y="2081457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Music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4846-9964-CA75-6C56-E28DF7BE7CA0}"/>
              </a:ext>
            </a:extLst>
          </p:cNvPr>
          <p:cNvSpPr txBox="1"/>
          <p:nvPr/>
        </p:nvSpPr>
        <p:spPr>
          <a:xfrm>
            <a:off x="767636" y="1556922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Videos and movies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66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Photo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3031689" y="941240"/>
            <a:ext cx="3034329" cy="2944959"/>
          </a:xfrm>
          <a:prstGeom prst="roundRect">
            <a:avLst>
              <a:gd name="adj" fmla="val 10063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BFCC420-B05D-CD91-2BAF-976C1985BE80}"/>
              </a:ext>
            </a:extLst>
          </p:cNvPr>
          <p:cNvSpPr/>
          <p:nvPr/>
        </p:nvSpPr>
        <p:spPr>
          <a:xfrm>
            <a:off x="4795484" y="5796461"/>
            <a:ext cx="2526999" cy="3840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Равнобедренный треугольник 1">
            <a:extLst>
              <a:ext uri="{FF2B5EF4-FFF2-40B4-BE49-F238E27FC236}">
                <a16:creationId xmlns:a16="http://schemas.microsoft.com/office/drawing/2014/main" id="{287B1285-E224-EB79-2209-DB438DB06FB5}"/>
              </a:ext>
            </a:extLst>
          </p:cNvPr>
          <p:cNvSpPr/>
          <p:nvPr/>
        </p:nvSpPr>
        <p:spPr>
          <a:xfrm rot="5400000">
            <a:off x="5272080" y="592740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810AE596-D73F-0029-D7DD-9732B5A72531}"/>
              </a:ext>
            </a:extLst>
          </p:cNvPr>
          <p:cNvSpPr/>
          <p:nvPr/>
        </p:nvSpPr>
        <p:spPr>
          <a:xfrm rot="16200000">
            <a:off x="5003280" y="595791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C12A565-4153-B864-69DC-CFC5505BEFBB}"/>
              </a:ext>
            </a:extLst>
          </p:cNvPr>
          <p:cNvCxnSpPr/>
          <p:nvPr/>
        </p:nvCxnSpPr>
        <p:spPr>
          <a:xfrm flipV="1">
            <a:off x="4973723" y="593827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C33A25B-2CED-8851-5A38-AF411535CA2D}"/>
              </a:ext>
            </a:extLst>
          </p:cNvPr>
          <p:cNvCxnSpPr/>
          <p:nvPr/>
        </p:nvCxnSpPr>
        <p:spPr>
          <a:xfrm flipV="1">
            <a:off x="5660728" y="594066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авнобедренный треугольник 8">
            <a:extLst>
              <a:ext uri="{FF2B5EF4-FFF2-40B4-BE49-F238E27FC236}">
                <a16:creationId xmlns:a16="http://schemas.microsoft.com/office/drawing/2014/main" id="{28BD9587-CC5C-6A55-39C1-D85601E2F488}"/>
              </a:ext>
            </a:extLst>
          </p:cNvPr>
          <p:cNvSpPr/>
          <p:nvPr/>
        </p:nvSpPr>
        <p:spPr>
          <a:xfrm rot="5400000">
            <a:off x="5570749" y="5960305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1315FA-EF6A-3AEB-9DC2-01B9FA2D32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6636271" y="5923222"/>
            <a:ext cx="200755" cy="1379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012060A-DBFB-09A4-60FB-1A98F61B97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5738818">
            <a:off x="6966708" y="5914389"/>
            <a:ext cx="163452" cy="1634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BC27C5-4F7A-FDAB-322C-542C4A6A08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1919" y="5915353"/>
            <a:ext cx="185485" cy="1449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3EB38E-CE0C-F0C5-EDCB-85DE908D0C87}"/>
              </a:ext>
            </a:extLst>
          </p:cNvPr>
          <p:cNvSpPr txBox="1"/>
          <p:nvPr/>
        </p:nvSpPr>
        <p:spPr>
          <a:xfrm>
            <a:off x="6066018" y="584930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6" name="Управляющая кнопка: &quot;Пустой&quot; 15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1FC8E4D5-C97F-56A8-B401-648C98EA6FE8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правляющая кнопка: &quot;Пустой&quot; 16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D9C46109-7373-844F-1175-6FBD57A9A43F}"/>
              </a:ext>
            </a:extLst>
          </p:cNvPr>
          <p:cNvSpPr/>
          <p:nvPr/>
        </p:nvSpPr>
        <p:spPr>
          <a:xfrm>
            <a:off x="579343" y="941240"/>
            <a:ext cx="2264053" cy="39054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Управляющая кнопка: &quot;Пустой&quot; 17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583B195C-0C06-3299-A780-8442EF3BAC5B}"/>
              </a:ext>
            </a:extLst>
          </p:cNvPr>
          <p:cNvSpPr/>
          <p:nvPr/>
        </p:nvSpPr>
        <p:spPr>
          <a:xfrm>
            <a:off x="566415" y="1509179"/>
            <a:ext cx="2264053" cy="36995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Управляющая кнопка: &quot;Пустой&quot; 18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7E996EE4-4CC3-E78F-741F-8E1B792FFCE5}"/>
              </a:ext>
            </a:extLst>
          </p:cNvPr>
          <p:cNvSpPr/>
          <p:nvPr/>
        </p:nvSpPr>
        <p:spPr>
          <a:xfrm>
            <a:off x="566415" y="2042089"/>
            <a:ext cx="2264053" cy="38376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Управляющая кнопка: &quot;Пустой&quot; 20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7EF3CEEA-695E-25EB-F317-FA893B96CDAD}"/>
              </a:ext>
            </a:extLst>
          </p:cNvPr>
          <p:cNvSpPr/>
          <p:nvPr/>
        </p:nvSpPr>
        <p:spPr>
          <a:xfrm>
            <a:off x="3031689" y="941240"/>
            <a:ext cx="3064311" cy="294495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03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B9E63EB-476C-8E89-A29E-A62E40E097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85" t="17492" b="25356"/>
          <a:stretch/>
        </p:blipFill>
        <p:spPr>
          <a:xfrm>
            <a:off x="9744890" y="354048"/>
            <a:ext cx="1990111" cy="262745"/>
          </a:xfrm>
          <a:prstGeom prst="rect">
            <a:avLst/>
          </a:prstGeom>
        </p:spPr>
      </p:pic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94383DDA-3122-AEFE-6C29-328E0F8D529C}"/>
              </a:ext>
            </a:extLst>
          </p:cNvPr>
          <p:cNvSpPr/>
          <p:nvPr/>
        </p:nvSpPr>
        <p:spPr>
          <a:xfrm>
            <a:off x="4795484" y="5796461"/>
            <a:ext cx="2526999" cy="384093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Равнобедренный треугольник 35">
            <a:extLst>
              <a:ext uri="{FF2B5EF4-FFF2-40B4-BE49-F238E27FC236}">
                <a16:creationId xmlns:a16="http://schemas.microsoft.com/office/drawing/2014/main" id="{165AAE03-2E33-EFC6-799B-D0A1ED707063}"/>
              </a:ext>
            </a:extLst>
          </p:cNvPr>
          <p:cNvSpPr/>
          <p:nvPr/>
        </p:nvSpPr>
        <p:spPr>
          <a:xfrm rot="5400000">
            <a:off x="5272080" y="5927403"/>
            <a:ext cx="115108" cy="10674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Равнобедренный треугольник 36">
            <a:extLst>
              <a:ext uri="{FF2B5EF4-FFF2-40B4-BE49-F238E27FC236}">
                <a16:creationId xmlns:a16="http://schemas.microsoft.com/office/drawing/2014/main" id="{71B158D3-E2FA-E76F-0289-4B140CE9AB65}"/>
              </a:ext>
            </a:extLst>
          </p:cNvPr>
          <p:cNvSpPr/>
          <p:nvPr/>
        </p:nvSpPr>
        <p:spPr>
          <a:xfrm rot="16200000">
            <a:off x="5003280" y="5957916"/>
            <a:ext cx="54886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3DC73574-3EDA-83F3-84CB-EFF84FE9A41D}"/>
              </a:ext>
            </a:extLst>
          </p:cNvPr>
          <p:cNvCxnSpPr/>
          <p:nvPr/>
        </p:nvCxnSpPr>
        <p:spPr>
          <a:xfrm flipV="1">
            <a:off x="4973723" y="593827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A80B6CD4-E59C-BED3-A878-2571C73986E5}"/>
              </a:ext>
            </a:extLst>
          </p:cNvPr>
          <p:cNvCxnSpPr/>
          <p:nvPr/>
        </p:nvCxnSpPr>
        <p:spPr>
          <a:xfrm flipV="1">
            <a:off x="5660728" y="5940665"/>
            <a:ext cx="0" cy="849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Равнобедренный треугольник 39">
            <a:extLst>
              <a:ext uri="{FF2B5EF4-FFF2-40B4-BE49-F238E27FC236}">
                <a16:creationId xmlns:a16="http://schemas.microsoft.com/office/drawing/2014/main" id="{69C06085-37C2-ED40-7FA9-1A5C20B72415}"/>
              </a:ext>
            </a:extLst>
          </p:cNvPr>
          <p:cNvSpPr/>
          <p:nvPr/>
        </p:nvSpPr>
        <p:spPr>
          <a:xfrm rot="5400000">
            <a:off x="5570749" y="5960305"/>
            <a:ext cx="55808" cy="45719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CEE5072-3A19-B372-FE5D-7ED45CD51E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6636271" y="5923222"/>
            <a:ext cx="200755" cy="137986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431B3E0-6664-87FD-D98C-8959426B30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738818">
            <a:off x="6966708" y="5914389"/>
            <a:ext cx="163452" cy="163452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D7FFE20E-DB0C-DFC8-5FFA-EC7C5D5907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1919" y="5915353"/>
            <a:ext cx="185485" cy="14491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27DC4A2-19EC-FF7C-388C-3F408D1C8618}"/>
              </a:ext>
            </a:extLst>
          </p:cNvPr>
          <p:cNvSpPr txBox="1"/>
          <p:nvPr/>
        </p:nvSpPr>
        <p:spPr>
          <a:xfrm>
            <a:off x="6066018" y="584930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9ED60DC-7CA9-D806-27F8-86373C17319B}"/>
              </a:ext>
            </a:extLst>
          </p:cNvPr>
          <p:cNvSpPr/>
          <p:nvPr/>
        </p:nvSpPr>
        <p:spPr>
          <a:xfrm>
            <a:off x="3590285" y="941240"/>
            <a:ext cx="4937395" cy="4682886"/>
          </a:xfrm>
          <a:prstGeom prst="roundRect">
            <a:avLst>
              <a:gd name="adj" fmla="val 10063"/>
            </a:avLst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Auwdio (128 kbps)">
            <a:hlinkClick r:id="" action="ppaction://media"/>
            <a:extLst>
              <a:ext uri="{FF2B5EF4-FFF2-40B4-BE49-F238E27FC236}">
                <a16:creationId xmlns:a16="http://schemas.microsoft.com/office/drawing/2014/main" id="{6C1EFDFA-CDAD-4461-CC39-0742DD9AF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69266" y="2165130"/>
            <a:ext cx="361004" cy="361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C3336-9B4B-85D6-E444-A6377514AF1B}"/>
              </a:ext>
            </a:extLst>
          </p:cNvPr>
          <p:cNvSpPr txBox="1"/>
          <p:nvPr/>
        </p:nvSpPr>
        <p:spPr>
          <a:xfrm rot="5400000">
            <a:off x="1993659" y="1678174"/>
            <a:ext cx="23622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 err="1">
                <a:solidFill>
                  <a:schemeClr val="bg1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Auwdio</a:t>
            </a:r>
            <a:endParaRPr lang="en-US" sz="4800" b="0" i="0" dirty="0">
              <a:solidFill>
                <a:schemeClr val="bg1"/>
              </a:solidFill>
              <a:effectLst/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9AEAC032-4FD2-7353-8629-2786A73F5553}"/>
              </a:ext>
            </a:extLst>
          </p:cNvPr>
          <p:cNvSpPr/>
          <p:nvPr/>
        </p:nvSpPr>
        <p:spPr>
          <a:xfrm>
            <a:off x="579345" y="962457"/>
            <a:ext cx="1187672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4028F-A601-834D-8BB2-6980B4D422D6}"/>
              </a:ext>
            </a:extLst>
          </p:cNvPr>
          <p:cNvSpPr txBox="1"/>
          <p:nvPr/>
        </p:nvSpPr>
        <p:spPr>
          <a:xfrm>
            <a:off x="974073" y="994352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Closed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966F5E-241C-E961-EA2B-2B964F7A4E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536" y="1000806"/>
            <a:ext cx="286537" cy="292633"/>
          </a:xfrm>
          <a:prstGeom prst="rect">
            <a:avLst/>
          </a:prstGeom>
        </p:spPr>
      </p:pic>
      <p:sp>
        <p:nvSpPr>
          <p:cNvPr id="7" name="Управляющая кнопка: &quot;Пустой&quot; 6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816249E6-3FFC-2F3C-A6E7-474767DF3E4B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&quot;Пустой&quot; 12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B79AA0A8-1FBC-EA26-A17C-7FCAE5395CC2}"/>
              </a:ext>
            </a:extLst>
          </p:cNvPr>
          <p:cNvSpPr/>
          <p:nvPr/>
        </p:nvSpPr>
        <p:spPr>
          <a:xfrm>
            <a:off x="579346" y="962457"/>
            <a:ext cx="1187672" cy="383766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29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6667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FF4F56-1520-1939-03C7-A5F722A93DDD}"/>
              </a:ext>
            </a:extLst>
          </p:cNvPr>
          <p:cNvSpPr txBox="1"/>
          <p:nvPr/>
        </p:nvSpPr>
        <p:spPr>
          <a:xfrm>
            <a:off x="3771934" y="2921168"/>
            <a:ext cx="4648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QuakerWord</a:t>
            </a:r>
            <a:endParaRPr lang="ru-RU" sz="6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A916BC-EF17-A1CD-4A6C-C9AA3B797B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83" y="5251650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87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E495C79-C81C-F44B-469C-266D149A1C9A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4846-9964-CA75-6C56-E28DF7BE7CA0}"/>
              </a:ext>
            </a:extLst>
          </p:cNvPr>
          <p:cNvSpPr txBox="1"/>
          <p:nvPr/>
        </p:nvSpPr>
        <p:spPr>
          <a:xfrm>
            <a:off x="767636" y="1556922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program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Documents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3031689" y="941240"/>
            <a:ext cx="3668049" cy="5090283"/>
          </a:xfrm>
          <a:prstGeom prst="roundRect">
            <a:avLst>
              <a:gd name="adj" fmla="val 100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8154C9-7489-C73C-59B4-9F8D51002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2819" y="288636"/>
            <a:ext cx="1476789" cy="443374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E39F081-1A9C-98B4-F103-D0E7A9479428}"/>
              </a:ext>
            </a:extLst>
          </p:cNvPr>
          <p:cNvSpPr/>
          <p:nvPr/>
        </p:nvSpPr>
        <p:spPr>
          <a:xfrm>
            <a:off x="7035120" y="962457"/>
            <a:ext cx="3668049" cy="5090283"/>
          </a:xfrm>
          <a:prstGeom prst="roundRect">
            <a:avLst>
              <a:gd name="adj" fmla="val 100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B2528-60F0-A1C9-6AF5-65005F5823EB}"/>
              </a:ext>
            </a:extLst>
          </p:cNvPr>
          <p:cNvSpPr txBox="1"/>
          <p:nvPr/>
        </p:nvSpPr>
        <p:spPr>
          <a:xfrm>
            <a:off x="3364760" y="1156684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  <a:b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</a:p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  <a:b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</a:p>
          <a:p>
            <a:endParaRPr lang="ru-RU" b="1" dirty="0">
              <a:cs typeface="Aharoni" panose="02010803020104030203" pitchFamily="2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D7C4DA-32EE-5E5F-F627-6A32375148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5523" y="5400432"/>
            <a:ext cx="3059711" cy="583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7FCDC4-3DC9-A9D7-C0E5-1316A9AA59B9}"/>
              </a:ext>
            </a:extLst>
          </p:cNvPr>
          <p:cNvSpPr txBox="1"/>
          <p:nvPr/>
        </p:nvSpPr>
        <p:spPr>
          <a:xfrm>
            <a:off x="7388895" y="1165995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  <a:b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</a:p>
          <a:p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  <a:b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________________</a:t>
            </a:r>
          </a:p>
          <a:p>
            <a:endParaRPr lang="ru-RU" b="1" dirty="0">
              <a:cs typeface="Aharoni" panose="02010803020104030203" pitchFamily="2" charset="-79"/>
            </a:endParaRPr>
          </a:p>
        </p:txBody>
      </p:sp>
      <p:sp>
        <p:nvSpPr>
          <p:cNvPr id="10" name="Управляющая кнопка: &quot;Пустой&quot; 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EAE2C8ED-1BBB-D18D-8D2C-3BDF2163D8EC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AB3984A5-FFA1-C375-A1C9-B14419F304A5}"/>
              </a:ext>
            </a:extLst>
          </p:cNvPr>
          <p:cNvSpPr/>
          <p:nvPr/>
        </p:nvSpPr>
        <p:spPr>
          <a:xfrm>
            <a:off x="3031689" y="941240"/>
            <a:ext cx="3668049" cy="51115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&quot;Пустой&quot;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06C67D55-53C2-7CE0-5D38-ACE0F8A09A33}"/>
              </a:ext>
            </a:extLst>
          </p:cNvPr>
          <p:cNvSpPr/>
          <p:nvPr/>
        </p:nvSpPr>
        <p:spPr>
          <a:xfrm>
            <a:off x="7035120" y="941240"/>
            <a:ext cx="3668049" cy="51115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&quot;Пустой&quot; 1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55F43F4F-95DC-910A-E859-740261FAE94E}"/>
              </a:ext>
            </a:extLst>
          </p:cNvPr>
          <p:cNvSpPr/>
          <p:nvPr/>
        </p:nvSpPr>
        <p:spPr>
          <a:xfrm>
            <a:off x="579343" y="941240"/>
            <a:ext cx="2264053" cy="39054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Управляющая кнопка: &quot;Пустой&quot; 14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AD5A391A-ECC5-BB12-EE6F-F01B1DD16415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B0395A2-E1DE-670A-4303-40B494300612}"/>
              </a:ext>
            </a:extLst>
          </p:cNvPr>
          <p:cNvSpPr/>
          <p:nvPr/>
        </p:nvSpPr>
        <p:spPr>
          <a:xfrm>
            <a:off x="3031689" y="941240"/>
            <a:ext cx="5514986" cy="1297653"/>
          </a:xfrm>
          <a:prstGeom prst="roundRect">
            <a:avLst>
              <a:gd name="adj" fmla="val 1006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2BBB0FD-B1AA-8ABF-609C-8B5F28FB28D4}"/>
              </a:ext>
            </a:extLst>
          </p:cNvPr>
          <p:cNvSpPr/>
          <p:nvPr/>
        </p:nvSpPr>
        <p:spPr>
          <a:xfrm>
            <a:off x="3077920" y="2682541"/>
            <a:ext cx="5514986" cy="3348982"/>
          </a:xfrm>
          <a:prstGeom prst="roundRect">
            <a:avLst>
              <a:gd name="adj" fmla="val 533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E495C79-C81C-F44B-469C-266D149A1C9A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4846-9964-CA75-6C56-E28DF7BE7CA0}"/>
              </a:ext>
            </a:extLst>
          </p:cNvPr>
          <p:cNvSpPr txBox="1"/>
          <p:nvPr/>
        </p:nvSpPr>
        <p:spPr>
          <a:xfrm>
            <a:off x="767636" y="1556922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program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Documents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8154C9-7489-C73C-59B4-9F8D51002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2819" y="288636"/>
            <a:ext cx="1476789" cy="4433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FAD9C7-7F00-8058-4131-5F2731A736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77" t="22508" r="4878" b="30031"/>
          <a:stretch/>
        </p:blipFill>
        <p:spPr>
          <a:xfrm rot="10800000" flipH="1" flipV="1">
            <a:off x="3770681" y="1310573"/>
            <a:ext cx="4129464" cy="711659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3A6A7E92-2F0A-240C-B79A-F5EA38040AFE}"/>
              </a:ext>
            </a:extLst>
          </p:cNvPr>
          <p:cNvGrpSpPr/>
          <p:nvPr/>
        </p:nvGrpSpPr>
        <p:grpSpPr>
          <a:xfrm>
            <a:off x="3289263" y="2730901"/>
            <a:ext cx="5148433" cy="3235598"/>
            <a:chOff x="3377188" y="2730901"/>
            <a:chExt cx="5148433" cy="32355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F393F5-8E2E-08A6-CD14-3F8244D248B0}"/>
                </a:ext>
              </a:extLst>
            </p:cNvPr>
            <p:cNvSpPr txBox="1"/>
            <p:nvPr/>
          </p:nvSpPr>
          <p:spPr>
            <a:xfrm>
              <a:off x="3377188" y="3411954"/>
              <a:ext cx="514843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Version: 4.3.7878.46767 (QuakerOSMINI_rtm.273833-4649)</a:t>
              </a:r>
              <a:b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</a:b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with </a:t>
              </a:r>
              <a:r>
                <a:rPr lang="en-US" sz="2000" dirty="0" err="1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QuakerWord</a:t>
              </a: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 technologies</a:t>
              </a:r>
              <a:b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</a:b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Copyright © 2022 </a:t>
              </a:r>
              <a:r>
                <a:rPr lang="en-US" sz="2000" dirty="0" err="1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QuakerSoft</a:t>
              </a: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.</a:t>
              </a:r>
              <a:b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</a:br>
              <a:b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</a:b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This product is licensed under the terms of the End</a:t>
              </a:r>
              <a:b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</a:b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User License Agreement.</a:t>
              </a:r>
              <a:endParaRPr lang="ru-RU" sz="20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206BF0-4E8A-FFCD-4918-B55507EA05C7}"/>
                </a:ext>
              </a:extLst>
            </p:cNvPr>
            <p:cNvSpPr txBox="1"/>
            <p:nvPr/>
          </p:nvSpPr>
          <p:spPr>
            <a:xfrm>
              <a:off x="3380019" y="2794706"/>
              <a:ext cx="29822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QuakerWord</a:t>
              </a:r>
              <a:r>
                <a:rPr lang="en-US" sz="28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   Mini</a:t>
              </a:r>
              <a:endParaRPr lang="ru-RU" sz="28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endParaRP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BA8D95DB-EF2C-7373-EB65-C89B3D894FCA}"/>
                </a:ext>
              </a:extLst>
            </p:cNvPr>
            <p:cNvSpPr/>
            <p:nvPr/>
          </p:nvSpPr>
          <p:spPr>
            <a:xfrm>
              <a:off x="5153723" y="2730901"/>
              <a:ext cx="516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®</a:t>
              </a:r>
              <a:r>
                <a:rPr lang="en-US" sz="36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 </a:t>
              </a:r>
              <a:endParaRPr lang="ru-RU" sz="36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endParaRPr>
            </a:p>
          </p:txBody>
        </p:sp>
      </p:grpSp>
      <p:sp>
        <p:nvSpPr>
          <p:cNvPr id="3" name="Управляющая кнопка: &quot;Пустой&quot; 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E892571-6EFE-E71D-B19A-5EE96441B197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DCA19A46-BCAB-E275-0338-46935A8C9FC6}"/>
              </a:ext>
            </a:extLst>
          </p:cNvPr>
          <p:cNvSpPr/>
          <p:nvPr/>
        </p:nvSpPr>
        <p:spPr>
          <a:xfrm>
            <a:off x="579343" y="941240"/>
            <a:ext cx="2264053" cy="39054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C12F3EF-2EF8-215C-0110-44AA9640D0D3}"/>
              </a:ext>
            </a:extLst>
          </p:cNvPr>
          <p:cNvSpPr/>
          <p:nvPr/>
        </p:nvSpPr>
        <p:spPr>
          <a:xfrm>
            <a:off x="579342" y="1509801"/>
            <a:ext cx="2264053" cy="3693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763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8154C9-7489-C73C-59B4-9F8D51002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2819" y="288636"/>
            <a:ext cx="1476789" cy="443374"/>
          </a:xfrm>
          <a:prstGeom prst="rect">
            <a:avLst/>
          </a:prstGeom>
        </p:spPr>
      </p:pic>
      <p:sp>
        <p:nvSpPr>
          <p:cNvPr id="10" name="AutoShape 14" descr="Clipboard paste task icon - Common Toolbar">
            <a:extLst>
              <a:ext uri="{FF2B5EF4-FFF2-40B4-BE49-F238E27FC236}">
                <a16:creationId xmlns:a16="http://schemas.microsoft.com/office/drawing/2014/main" id="{120DB1B1-D309-9840-265E-9C9D7DA10F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4167" y="282149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: Top Corners Rounded 48">
            <a:extLst>
              <a:ext uri="{FF2B5EF4-FFF2-40B4-BE49-F238E27FC236}">
                <a16:creationId xmlns:a16="http://schemas.microsoft.com/office/drawing/2014/main" id="{B5D4DCEE-E969-ADBE-EEB2-3DABEB9A7151}"/>
              </a:ext>
            </a:extLst>
          </p:cNvPr>
          <p:cNvSpPr/>
          <p:nvPr/>
        </p:nvSpPr>
        <p:spPr>
          <a:xfrm>
            <a:off x="3983323" y="915627"/>
            <a:ext cx="4250331" cy="4980031"/>
          </a:xfrm>
          <a:prstGeom prst="round2SameRect">
            <a:avLst>
              <a:gd name="adj1" fmla="val 160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1E4BEC1-A95B-E12A-09C2-81974A61EAB7}"/>
              </a:ext>
            </a:extLst>
          </p:cNvPr>
          <p:cNvSpPr/>
          <p:nvPr/>
        </p:nvSpPr>
        <p:spPr>
          <a:xfrm>
            <a:off x="579345" y="962457"/>
            <a:ext cx="1187672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41CD8E-BB57-31D5-0E16-0AC6E99B41B8}"/>
              </a:ext>
            </a:extLst>
          </p:cNvPr>
          <p:cNvSpPr txBox="1"/>
          <p:nvPr/>
        </p:nvSpPr>
        <p:spPr>
          <a:xfrm>
            <a:off x="974073" y="994352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Closed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49E40-05B6-7A69-7C59-42E481A7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536" y="1000806"/>
            <a:ext cx="286537" cy="292633"/>
          </a:xfrm>
          <a:prstGeom prst="rect">
            <a:avLst/>
          </a:prstGeom>
        </p:spPr>
      </p:pic>
      <p:sp>
        <p:nvSpPr>
          <p:cNvPr id="3" name="Управляющая кнопка: &quot;Пустой&quot; 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0B10C4D4-3EF0-A9CE-E716-7A98220EE179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512D3D83-D016-305D-4B13-FE8EBBCA7A80}"/>
              </a:ext>
            </a:extLst>
          </p:cNvPr>
          <p:cNvSpPr/>
          <p:nvPr/>
        </p:nvSpPr>
        <p:spPr>
          <a:xfrm>
            <a:off x="579345" y="949395"/>
            <a:ext cx="1187672" cy="38239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TextBox1" r:id="rId1" imgW="3962520" imgH="4724280"/>
        </mc:Choice>
        <mc:Fallback>
          <p:control name="TextBox1" r:id="rId1" imgW="3962520" imgH="4724280">
            <p:pic>
              <p:nvPicPr>
                <p:cNvPr id="13" name="TextBox1">
                  <a:extLst>
                    <a:ext uri="{FF2B5EF4-FFF2-40B4-BE49-F238E27FC236}">
                      <a16:creationId xmlns:a16="http://schemas.microsoft.com/office/drawing/2014/main" id="{59C7B713-3018-A3BF-7BBD-17A4777D7EA0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02799" y="994352"/>
                  <a:ext cx="3960959" cy="472672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9085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5" y="962457"/>
            <a:ext cx="1187672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974073" y="994352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Closed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8154C9-7489-C73C-59B4-9F8D51002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2819" y="288636"/>
            <a:ext cx="1476789" cy="443374"/>
          </a:xfrm>
          <a:prstGeom prst="rect">
            <a:avLst/>
          </a:prstGeom>
        </p:spPr>
      </p:pic>
      <p:sp>
        <p:nvSpPr>
          <p:cNvPr id="3" name="AutoShape 14" descr="Clipboard paste task icon - Common Toolbar">
            <a:extLst>
              <a:ext uri="{FF2B5EF4-FFF2-40B4-BE49-F238E27FC236}">
                <a16:creationId xmlns:a16="http://schemas.microsoft.com/office/drawing/2014/main" id="{591E4A3E-EFE5-DC57-A60D-A6893513D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4167" y="282149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: Top Corners Rounded 48">
            <a:extLst>
              <a:ext uri="{FF2B5EF4-FFF2-40B4-BE49-F238E27FC236}">
                <a16:creationId xmlns:a16="http://schemas.microsoft.com/office/drawing/2014/main" id="{C276A88E-9059-7575-9CC1-83D185B3E5DE}"/>
              </a:ext>
            </a:extLst>
          </p:cNvPr>
          <p:cNvSpPr/>
          <p:nvPr/>
        </p:nvSpPr>
        <p:spPr>
          <a:xfrm>
            <a:off x="3983323" y="915627"/>
            <a:ext cx="4250331" cy="4980031"/>
          </a:xfrm>
          <a:prstGeom prst="round2SameRect">
            <a:avLst>
              <a:gd name="adj1" fmla="val 1604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5A1332-62D2-7BC0-B38B-84E5FB19F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8201" y="5215827"/>
            <a:ext cx="3456732" cy="6462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0D7835C-2D9B-20F2-119F-E27DB4BAC6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536" y="1000806"/>
            <a:ext cx="286537" cy="292633"/>
          </a:xfrm>
          <a:prstGeom prst="rect">
            <a:avLst/>
          </a:prstGeom>
        </p:spPr>
      </p:pic>
      <p:sp>
        <p:nvSpPr>
          <p:cNvPr id="10" name="Управляющая кнопка: &quot;Пустой&quot; 9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8CA49880-B980-99E8-FBBF-D68E33979FFA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1FC97989-B6EF-3F64-3B78-EF7FCB59AF97}"/>
              </a:ext>
            </a:extLst>
          </p:cNvPr>
          <p:cNvSpPr/>
          <p:nvPr/>
        </p:nvSpPr>
        <p:spPr>
          <a:xfrm>
            <a:off x="579345" y="949395"/>
            <a:ext cx="1187672" cy="38239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TextBox1" r:id="rId1" imgW="3962520" imgH="4191120"/>
        </mc:Choice>
        <mc:Fallback>
          <p:control name="TextBox1" r:id="rId1" imgW="3962520" imgH="4191120">
            <p:pic>
              <p:nvPicPr>
                <p:cNvPr id="9" name="TextBox1">
                  <a:extLst>
                    <a:ext uri="{FF2B5EF4-FFF2-40B4-BE49-F238E27FC236}">
                      <a16:creationId xmlns:a16="http://schemas.microsoft.com/office/drawing/2014/main" id="{7A55A7E3-758A-D0A6-4CE7-C91EFFF6C61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02799" y="994352"/>
                  <a:ext cx="3960959" cy="4187877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42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8EDD5F-919E-16C4-3A3E-5B1365C37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744" y="1907734"/>
            <a:ext cx="2131543" cy="204459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DBF75D-2AF9-587F-3145-BA96BAB516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83" y="5251650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6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E495C79-C81C-F44B-469C-266D149A1C9A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4846-9964-CA75-6C56-E28DF7BE7CA0}"/>
              </a:ext>
            </a:extLst>
          </p:cNvPr>
          <p:cNvSpPr txBox="1"/>
          <p:nvPr/>
        </p:nvSpPr>
        <p:spPr>
          <a:xfrm>
            <a:off x="767636" y="1556922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program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Antivirus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3031689" y="941240"/>
            <a:ext cx="3668049" cy="5090283"/>
          </a:xfrm>
          <a:prstGeom prst="roundRect">
            <a:avLst>
              <a:gd name="adj" fmla="val 1006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E39F081-1A9C-98B4-F103-D0E7A9479428}"/>
              </a:ext>
            </a:extLst>
          </p:cNvPr>
          <p:cNvSpPr/>
          <p:nvPr/>
        </p:nvSpPr>
        <p:spPr>
          <a:xfrm>
            <a:off x="7035120" y="962457"/>
            <a:ext cx="3668049" cy="5090283"/>
          </a:xfrm>
          <a:prstGeom prst="roundRect">
            <a:avLst>
              <a:gd name="adj" fmla="val 1006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0D0950-A73B-C0E2-9FB4-5C8E2026D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7264" y="288636"/>
            <a:ext cx="342825" cy="328841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0733454B-EAC7-4D92-6B2D-A319A6BA9E32}"/>
              </a:ext>
            </a:extLst>
          </p:cNvPr>
          <p:cNvSpPr/>
          <p:nvPr/>
        </p:nvSpPr>
        <p:spPr>
          <a:xfrm>
            <a:off x="4178365" y="2537486"/>
            <a:ext cx="1367611" cy="132831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9DD34-09BC-4B86-FC38-CFF83286D936}"/>
              </a:ext>
            </a:extLst>
          </p:cNvPr>
          <p:cNvSpPr txBox="1"/>
          <p:nvPr/>
        </p:nvSpPr>
        <p:spPr>
          <a:xfrm>
            <a:off x="3283265" y="1131959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Scanning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A92D017-A1BF-AFBE-0AE0-187F85F73B4A}"/>
              </a:ext>
            </a:extLst>
          </p:cNvPr>
          <p:cNvSpPr/>
          <p:nvPr/>
        </p:nvSpPr>
        <p:spPr>
          <a:xfrm>
            <a:off x="3170152" y="1790952"/>
            <a:ext cx="3402131" cy="3058139"/>
          </a:xfrm>
          <a:prstGeom prst="roundRect">
            <a:avLst>
              <a:gd name="adj" fmla="val 100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Рисунок 17" descr="Лупа со сплошной заливкой">
            <a:extLst>
              <a:ext uri="{FF2B5EF4-FFF2-40B4-BE49-F238E27FC236}">
                <a16:creationId xmlns:a16="http://schemas.microsoft.com/office/drawing/2014/main" id="{1788C4D4-465C-16B0-B492-34F242833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0766" y="2748894"/>
            <a:ext cx="1122807" cy="1116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6BCD8-B34D-0D3B-2FF8-E8F08CBF59FF}"/>
              </a:ext>
            </a:extLst>
          </p:cNvPr>
          <p:cNvSpPr txBox="1"/>
          <p:nvPr/>
        </p:nvSpPr>
        <p:spPr>
          <a:xfrm>
            <a:off x="7317551" y="1171247"/>
            <a:ext cx="2827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Scan Verification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07B65-E2DF-1379-23CF-1FA34B5744EF}"/>
              </a:ext>
            </a:extLst>
          </p:cNvPr>
          <p:cNvSpPr txBox="1"/>
          <p:nvPr/>
        </p:nvSpPr>
        <p:spPr>
          <a:xfrm>
            <a:off x="4178365" y="5027994"/>
            <a:ext cx="23152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Why do I need a system scan? It is needed to check the computer for viruses, manners and other types!</a:t>
            </a:r>
            <a:endParaRPr lang="ru-RU" sz="11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3EB9578-B39C-C3A5-85E9-0A330C6BA7ED}"/>
              </a:ext>
            </a:extLst>
          </p:cNvPr>
          <p:cNvSpPr/>
          <p:nvPr/>
        </p:nvSpPr>
        <p:spPr>
          <a:xfrm>
            <a:off x="3229266" y="5001491"/>
            <a:ext cx="764764" cy="788840"/>
          </a:xfrm>
          <a:prstGeom prst="roundRect">
            <a:avLst>
              <a:gd name="adj" fmla="val 3262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FDDA7-4BFE-A169-BC3F-D1B29CF34101}"/>
              </a:ext>
            </a:extLst>
          </p:cNvPr>
          <p:cNvSpPr txBox="1"/>
          <p:nvPr/>
        </p:nvSpPr>
        <p:spPr>
          <a:xfrm>
            <a:off x="3401969" y="5011190"/>
            <a:ext cx="394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?</a:t>
            </a:r>
            <a:endParaRPr lang="en-US" sz="4400" b="1" dirty="0">
              <a:solidFill>
                <a:srgbClr val="0070C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BB11CEF-3D49-CC47-E3F6-971776FE89D3}"/>
              </a:ext>
            </a:extLst>
          </p:cNvPr>
          <p:cNvCxnSpPr>
            <a:cxnSpLocks/>
          </p:cNvCxnSpPr>
          <p:nvPr/>
        </p:nvCxnSpPr>
        <p:spPr>
          <a:xfrm flipV="1">
            <a:off x="4135980" y="5112508"/>
            <a:ext cx="0" cy="6004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B6E2E1DD-BD41-E54E-72EC-C583B080D66D}"/>
              </a:ext>
            </a:extLst>
          </p:cNvPr>
          <p:cNvSpPr/>
          <p:nvPr/>
        </p:nvSpPr>
        <p:spPr>
          <a:xfrm>
            <a:off x="7176624" y="1790952"/>
            <a:ext cx="3402131" cy="523220"/>
          </a:xfrm>
          <a:prstGeom prst="roundRect">
            <a:avLst>
              <a:gd name="adj" fmla="val 3292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FD7DB94D-CAD0-82C8-15DB-F053A5F44954}"/>
              </a:ext>
            </a:extLst>
          </p:cNvPr>
          <p:cNvSpPr/>
          <p:nvPr/>
        </p:nvSpPr>
        <p:spPr>
          <a:xfrm>
            <a:off x="7176624" y="2481629"/>
            <a:ext cx="3402131" cy="523220"/>
          </a:xfrm>
          <a:prstGeom prst="roundRect">
            <a:avLst>
              <a:gd name="adj" fmla="val 3292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FC7612B-FFFF-9813-197C-52A6811FE67A}"/>
              </a:ext>
            </a:extLst>
          </p:cNvPr>
          <p:cNvSpPr/>
          <p:nvPr/>
        </p:nvSpPr>
        <p:spPr>
          <a:xfrm>
            <a:off x="7150005" y="3172306"/>
            <a:ext cx="3402131" cy="523220"/>
          </a:xfrm>
          <a:prstGeom prst="roundRect">
            <a:avLst>
              <a:gd name="adj" fmla="val 3292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804CC-F177-4015-0E8C-FE874DFA5C3C}"/>
              </a:ext>
            </a:extLst>
          </p:cNvPr>
          <p:cNvSpPr txBox="1"/>
          <p:nvPr/>
        </p:nvSpPr>
        <p:spPr>
          <a:xfrm>
            <a:off x="7690196" y="1790952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System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D01D02-1447-DAC5-C09C-7DC72199048E}"/>
              </a:ext>
            </a:extLst>
          </p:cNvPr>
          <p:cNvSpPr txBox="1"/>
          <p:nvPr/>
        </p:nvSpPr>
        <p:spPr>
          <a:xfrm>
            <a:off x="7690196" y="2507364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Browser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FA08B-0929-7DF5-88B7-D8FD333B4380}"/>
              </a:ext>
            </a:extLst>
          </p:cNvPr>
          <p:cNvSpPr txBox="1"/>
          <p:nvPr/>
        </p:nvSpPr>
        <p:spPr>
          <a:xfrm>
            <a:off x="7706015" y="3167389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Apps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B6603E29-2AF7-5BD0-878D-06BFD6B4617F}"/>
              </a:ext>
            </a:extLst>
          </p:cNvPr>
          <p:cNvSpPr/>
          <p:nvPr/>
        </p:nvSpPr>
        <p:spPr>
          <a:xfrm>
            <a:off x="7176624" y="3832331"/>
            <a:ext cx="3375512" cy="2063212"/>
          </a:xfrm>
          <a:prstGeom prst="roundRect">
            <a:avLst>
              <a:gd name="adj" fmla="val 98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D66798-01BF-1461-F76B-8A75FC32B13E}"/>
              </a:ext>
            </a:extLst>
          </p:cNvPr>
          <p:cNvSpPr txBox="1"/>
          <p:nvPr/>
        </p:nvSpPr>
        <p:spPr>
          <a:xfrm>
            <a:off x="7451910" y="4048329"/>
            <a:ext cx="27983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If you have an arrow, then immediately delete the files by clicking on the "delete" button!</a:t>
            </a:r>
            <a:endParaRPr lang="ru-RU" sz="2000" dirty="0">
              <a:solidFill>
                <a:srgbClr val="0070C0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4BDCC-58CA-6685-5DB9-F1D1E822A433}"/>
              </a:ext>
            </a:extLst>
          </p:cNvPr>
          <p:cNvSpPr txBox="1"/>
          <p:nvPr/>
        </p:nvSpPr>
        <p:spPr>
          <a:xfrm rot="1269442">
            <a:off x="7351096" y="3237996"/>
            <a:ext cx="39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?</a:t>
            </a:r>
            <a:endParaRPr lang="en-US" sz="2400" b="1" dirty="0">
              <a:solidFill>
                <a:srgbClr val="0070C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34D21-454B-A4A4-87EE-BAD6DEC19632}"/>
              </a:ext>
            </a:extLst>
          </p:cNvPr>
          <p:cNvSpPr txBox="1"/>
          <p:nvPr/>
        </p:nvSpPr>
        <p:spPr>
          <a:xfrm rot="1269442">
            <a:off x="7325236" y="2543653"/>
            <a:ext cx="39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?</a:t>
            </a:r>
            <a:endParaRPr lang="en-US" sz="2400" b="1" dirty="0">
              <a:solidFill>
                <a:srgbClr val="0070C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D12A66-93C2-DA57-9585-2AE878AAD898}"/>
              </a:ext>
            </a:extLst>
          </p:cNvPr>
          <p:cNvSpPr txBox="1"/>
          <p:nvPr/>
        </p:nvSpPr>
        <p:spPr>
          <a:xfrm rot="1269442">
            <a:off x="7344003" y="1859374"/>
            <a:ext cx="39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?</a:t>
            </a:r>
            <a:endParaRPr lang="en-US" sz="2400" b="1" dirty="0">
              <a:solidFill>
                <a:srgbClr val="0070C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9" name="Управляющая кнопка: &quot;Пустой&quot; 1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73168961-04FA-2557-29E0-1F23CC3CDF98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Управляющая кнопка: &quot;Пустой&quot; 25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BF9B01F-0159-0B59-8087-0BBD0C40EB05}"/>
              </a:ext>
            </a:extLst>
          </p:cNvPr>
          <p:cNvSpPr/>
          <p:nvPr/>
        </p:nvSpPr>
        <p:spPr>
          <a:xfrm>
            <a:off x="579343" y="962456"/>
            <a:ext cx="2264053" cy="36933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Управляющая кнопка: &quot;Пустой&quot; 26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287DB53D-1407-D714-DD11-79ADEBF467AD}"/>
              </a:ext>
            </a:extLst>
          </p:cNvPr>
          <p:cNvSpPr/>
          <p:nvPr/>
        </p:nvSpPr>
        <p:spPr>
          <a:xfrm>
            <a:off x="579343" y="1509799"/>
            <a:ext cx="2264053" cy="36933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Управляющая кнопка: &quot;Пустой&quot; 27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74B61E5E-EEDD-195A-C7A3-57197D46E97D}"/>
              </a:ext>
            </a:extLst>
          </p:cNvPr>
          <p:cNvSpPr/>
          <p:nvPr/>
        </p:nvSpPr>
        <p:spPr>
          <a:xfrm>
            <a:off x="3170152" y="1790952"/>
            <a:ext cx="3402128" cy="3058139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505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E495C79-C81C-F44B-469C-266D149A1C9A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4846-9964-CA75-6C56-E28DF7BE7CA0}"/>
              </a:ext>
            </a:extLst>
          </p:cNvPr>
          <p:cNvSpPr txBox="1"/>
          <p:nvPr/>
        </p:nvSpPr>
        <p:spPr>
          <a:xfrm>
            <a:off x="767636" y="1556922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program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Antivirus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3031689" y="941240"/>
            <a:ext cx="3668049" cy="5090283"/>
          </a:xfrm>
          <a:prstGeom prst="roundRect">
            <a:avLst>
              <a:gd name="adj" fmla="val 1006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E39F081-1A9C-98B4-F103-D0E7A9479428}"/>
              </a:ext>
            </a:extLst>
          </p:cNvPr>
          <p:cNvSpPr/>
          <p:nvPr/>
        </p:nvSpPr>
        <p:spPr>
          <a:xfrm>
            <a:off x="7035120" y="962457"/>
            <a:ext cx="3668049" cy="5090283"/>
          </a:xfrm>
          <a:prstGeom prst="roundRect">
            <a:avLst>
              <a:gd name="adj" fmla="val 1006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0D0950-A73B-C0E2-9FB4-5C8E2026D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7264" y="288636"/>
            <a:ext cx="342825" cy="328841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0733454B-EAC7-4D92-6B2D-A319A6BA9E32}"/>
              </a:ext>
            </a:extLst>
          </p:cNvPr>
          <p:cNvSpPr/>
          <p:nvPr/>
        </p:nvSpPr>
        <p:spPr>
          <a:xfrm>
            <a:off x="4178365" y="2537486"/>
            <a:ext cx="1367611" cy="132831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9DD34-09BC-4B86-FC38-CFF83286D936}"/>
              </a:ext>
            </a:extLst>
          </p:cNvPr>
          <p:cNvSpPr txBox="1"/>
          <p:nvPr/>
        </p:nvSpPr>
        <p:spPr>
          <a:xfrm>
            <a:off x="3283265" y="1131959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Scanning…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A92D017-A1BF-AFBE-0AE0-187F85F73B4A}"/>
              </a:ext>
            </a:extLst>
          </p:cNvPr>
          <p:cNvSpPr/>
          <p:nvPr/>
        </p:nvSpPr>
        <p:spPr>
          <a:xfrm>
            <a:off x="3170152" y="1790952"/>
            <a:ext cx="3402131" cy="3058139"/>
          </a:xfrm>
          <a:prstGeom prst="roundRect">
            <a:avLst>
              <a:gd name="adj" fmla="val 100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Рисунок 17" descr="Лупа со сплошной заливкой">
            <a:extLst>
              <a:ext uri="{FF2B5EF4-FFF2-40B4-BE49-F238E27FC236}">
                <a16:creationId xmlns:a16="http://schemas.microsoft.com/office/drawing/2014/main" id="{1788C4D4-465C-16B0-B492-34F242833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0766" y="2748894"/>
            <a:ext cx="1122807" cy="1116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6BCD8-B34D-0D3B-2FF8-E8F08CBF59FF}"/>
              </a:ext>
            </a:extLst>
          </p:cNvPr>
          <p:cNvSpPr txBox="1"/>
          <p:nvPr/>
        </p:nvSpPr>
        <p:spPr>
          <a:xfrm>
            <a:off x="7317551" y="1171247"/>
            <a:ext cx="2827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Scan Verification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07B65-E2DF-1379-23CF-1FA34B5744EF}"/>
              </a:ext>
            </a:extLst>
          </p:cNvPr>
          <p:cNvSpPr txBox="1"/>
          <p:nvPr/>
        </p:nvSpPr>
        <p:spPr>
          <a:xfrm>
            <a:off x="4178365" y="5027994"/>
            <a:ext cx="23152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Why do I need a system scan? It is needed to check the computer for viruses, manners and other types!</a:t>
            </a:r>
            <a:endParaRPr lang="ru-RU" sz="11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3EB9578-B39C-C3A5-85E9-0A330C6BA7ED}"/>
              </a:ext>
            </a:extLst>
          </p:cNvPr>
          <p:cNvSpPr/>
          <p:nvPr/>
        </p:nvSpPr>
        <p:spPr>
          <a:xfrm>
            <a:off x="3229266" y="5001491"/>
            <a:ext cx="764764" cy="788840"/>
          </a:xfrm>
          <a:prstGeom prst="roundRect">
            <a:avLst>
              <a:gd name="adj" fmla="val 3262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FDDA7-4BFE-A169-BC3F-D1B29CF34101}"/>
              </a:ext>
            </a:extLst>
          </p:cNvPr>
          <p:cNvSpPr txBox="1"/>
          <p:nvPr/>
        </p:nvSpPr>
        <p:spPr>
          <a:xfrm>
            <a:off x="3401969" y="5011190"/>
            <a:ext cx="394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?</a:t>
            </a:r>
            <a:endParaRPr lang="en-US" sz="4400" b="1" dirty="0">
              <a:solidFill>
                <a:srgbClr val="0070C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BB11CEF-3D49-CC47-E3F6-971776FE89D3}"/>
              </a:ext>
            </a:extLst>
          </p:cNvPr>
          <p:cNvCxnSpPr>
            <a:cxnSpLocks/>
          </p:cNvCxnSpPr>
          <p:nvPr/>
        </p:nvCxnSpPr>
        <p:spPr>
          <a:xfrm flipV="1">
            <a:off x="4135980" y="5112508"/>
            <a:ext cx="0" cy="6004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B6E2E1DD-BD41-E54E-72EC-C583B080D66D}"/>
              </a:ext>
            </a:extLst>
          </p:cNvPr>
          <p:cNvSpPr/>
          <p:nvPr/>
        </p:nvSpPr>
        <p:spPr>
          <a:xfrm>
            <a:off x="7176624" y="1790952"/>
            <a:ext cx="3402131" cy="523220"/>
          </a:xfrm>
          <a:prstGeom prst="roundRect">
            <a:avLst>
              <a:gd name="adj" fmla="val 3292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FD7DB94D-CAD0-82C8-15DB-F053A5F44954}"/>
              </a:ext>
            </a:extLst>
          </p:cNvPr>
          <p:cNvSpPr/>
          <p:nvPr/>
        </p:nvSpPr>
        <p:spPr>
          <a:xfrm>
            <a:off x="7176624" y="2481629"/>
            <a:ext cx="3402131" cy="523220"/>
          </a:xfrm>
          <a:prstGeom prst="roundRect">
            <a:avLst>
              <a:gd name="adj" fmla="val 3292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FC7612B-FFFF-9813-197C-52A6811FE67A}"/>
              </a:ext>
            </a:extLst>
          </p:cNvPr>
          <p:cNvSpPr/>
          <p:nvPr/>
        </p:nvSpPr>
        <p:spPr>
          <a:xfrm>
            <a:off x="7150005" y="3172306"/>
            <a:ext cx="3402131" cy="523220"/>
          </a:xfrm>
          <a:prstGeom prst="roundRect">
            <a:avLst>
              <a:gd name="adj" fmla="val 3292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804CC-F177-4015-0E8C-FE874DFA5C3C}"/>
              </a:ext>
            </a:extLst>
          </p:cNvPr>
          <p:cNvSpPr txBox="1"/>
          <p:nvPr/>
        </p:nvSpPr>
        <p:spPr>
          <a:xfrm>
            <a:off x="7690196" y="1790952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System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D01D02-1447-DAC5-C09C-7DC72199048E}"/>
              </a:ext>
            </a:extLst>
          </p:cNvPr>
          <p:cNvSpPr txBox="1"/>
          <p:nvPr/>
        </p:nvSpPr>
        <p:spPr>
          <a:xfrm>
            <a:off x="7690196" y="2507364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Browser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FA08B-0929-7DF5-88B7-D8FD333B4380}"/>
              </a:ext>
            </a:extLst>
          </p:cNvPr>
          <p:cNvSpPr txBox="1"/>
          <p:nvPr/>
        </p:nvSpPr>
        <p:spPr>
          <a:xfrm>
            <a:off x="7706015" y="3167389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Apps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B6603E29-2AF7-5BD0-878D-06BFD6B4617F}"/>
              </a:ext>
            </a:extLst>
          </p:cNvPr>
          <p:cNvSpPr/>
          <p:nvPr/>
        </p:nvSpPr>
        <p:spPr>
          <a:xfrm>
            <a:off x="7176624" y="3832331"/>
            <a:ext cx="3375512" cy="2063212"/>
          </a:xfrm>
          <a:prstGeom prst="roundRect">
            <a:avLst>
              <a:gd name="adj" fmla="val 98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D66798-01BF-1461-F76B-8A75FC32B13E}"/>
              </a:ext>
            </a:extLst>
          </p:cNvPr>
          <p:cNvSpPr txBox="1"/>
          <p:nvPr/>
        </p:nvSpPr>
        <p:spPr>
          <a:xfrm>
            <a:off x="7451910" y="4048329"/>
            <a:ext cx="27983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If you have an arrow, then immediately delete the files by clicking on the "delete" button!</a:t>
            </a:r>
            <a:endParaRPr lang="ru-RU" sz="2000" dirty="0">
              <a:solidFill>
                <a:srgbClr val="0070C0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4BDCC-58CA-6685-5DB9-F1D1E822A433}"/>
              </a:ext>
            </a:extLst>
          </p:cNvPr>
          <p:cNvSpPr txBox="1"/>
          <p:nvPr/>
        </p:nvSpPr>
        <p:spPr>
          <a:xfrm rot="1269442">
            <a:off x="7351096" y="3237996"/>
            <a:ext cx="39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?</a:t>
            </a:r>
            <a:endParaRPr lang="en-US" sz="2400" b="1" dirty="0">
              <a:solidFill>
                <a:srgbClr val="0070C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34D21-454B-A4A4-87EE-BAD6DEC19632}"/>
              </a:ext>
            </a:extLst>
          </p:cNvPr>
          <p:cNvSpPr txBox="1"/>
          <p:nvPr/>
        </p:nvSpPr>
        <p:spPr>
          <a:xfrm rot="1269442">
            <a:off x="7325236" y="2543653"/>
            <a:ext cx="39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?</a:t>
            </a:r>
            <a:endParaRPr lang="en-US" sz="2400" b="1" dirty="0">
              <a:solidFill>
                <a:srgbClr val="0070C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D12A66-93C2-DA57-9585-2AE878AAD898}"/>
              </a:ext>
            </a:extLst>
          </p:cNvPr>
          <p:cNvSpPr txBox="1"/>
          <p:nvPr/>
        </p:nvSpPr>
        <p:spPr>
          <a:xfrm rot="1269442">
            <a:off x="7344003" y="1859374"/>
            <a:ext cx="3944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?</a:t>
            </a:r>
            <a:endParaRPr lang="en-US" sz="2400" b="1" dirty="0">
              <a:solidFill>
                <a:srgbClr val="0070C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6F15B88B-1A3C-4006-0EAA-653C23C90EAD}"/>
              </a:ext>
            </a:extLst>
          </p:cNvPr>
          <p:cNvSpPr/>
          <p:nvPr/>
        </p:nvSpPr>
        <p:spPr>
          <a:xfrm>
            <a:off x="3343600" y="4612332"/>
            <a:ext cx="3037137" cy="96401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D77461EF-B31A-EF06-0C7E-EE77514BD1DA}"/>
              </a:ext>
            </a:extLst>
          </p:cNvPr>
          <p:cNvSpPr/>
          <p:nvPr/>
        </p:nvSpPr>
        <p:spPr>
          <a:xfrm>
            <a:off x="3283264" y="4520726"/>
            <a:ext cx="3155841" cy="2186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Управляющая кнопка: &quot;Пустой&quot; 18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C69652D6-7D9D-2889-F97C-CEFE11943541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Управляющая кнопка: &quot;Пустой&quot; 25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92F5705F-57D7-B21C-4BAB-01D4DCBF9192}"/>
              </a:ext>
            </a:extLst>
          </p:cNvPr>
          <p:cNvSpPr/>
          <p:nvPr/>
        </p:nvSpPr>
        <p:spPr>
          <a:xfrm>
            <a:off x="579343" y="962456"/>
            <a:ext cx="2264053" cy="36933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Управляющая кнопка: &quot;Пустой&quot; 26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54BD41B-7E61-55A5-5E79-1F4BF568AFBD}"/>
              </a:ext>
            </a:extLst>
          </p:cNvPr>
          <p:cNvSpPr/>
          <p:nvPr/>
        </p:nvSpPr>
        <p:spPr>
          <a:xfrm>
            <a:off x="579343" y="1509799"/>
            <a:ext cx="2264053" cy="36933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11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E495C79-C81C-F44B-469C-266D149A1C9A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4846-9964-CA75-6C56-E28DF7BE7CA0}"/>
              </a:ext>
            </a:extLst>
          </p:cNvPr>
          <p:cNvSpPr txBox="1"/>
          <p:nvPr/>
        </p:nvSpPr>
        <p:spPr>
          <a:xfrm>
            <a:off x="767636" y="1556922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program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Antivirus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3031689" y="941240"/>
            <a:ext cx="3668049" cy="5090283"/>
          </a:xfrm>
          <a:prstGeom prst="roundRect">
            <a:avLst>
              <a:gd name="adj" fmla="val 1006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2E39F081-1A9C-98B4-F103-D0E7A9479428}"/>
              </a:ext>
            </a:extLst>
          </p:cNvPr>
          <p:cNvSpPr/>
          <p:nvPr/>
        </p:nvSpPr>
        <p:spPr>
          <a:xfrm>
            <a:off x="7035120" y="962457"/>
            <a:ext cx="3668049" cy="5090283"/>
          </a:xfrm>
          <a:prstGeom prst="roundRect">
            <a:avLst>
              <a:gd name="adj" fmla="val 1006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0D0950-A73B-C0E2-9FB4-5C8E2026D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7264" y="288636"/>
            <a:ext cx="342825" cy="328841"/>
          </a:xfrm>
          <a:prstGeom prst="rect">
            <a:avLst/>
          </a:prstGeom>
        </p:spPr>
      </p:pic>
      <p:sp>
        <p:nvSpPr>
          <p:cNvPr id="17" name="Овал 16">
            <a:extLst>
              <a:ext uri="{FF2B5EF4-FFF2-40B4-BE49-F238E27FC236}">
                <a16:creationId xmlns:a16="http://schemas.microsoft.com/office/drawing/2014/main" id="{0733454B-EAC7-4D92-6B2D-A319A6BA9E32}"/>
              </a:ext>
            </a:extLst>
          </p:cNvPr>
          <p:cNvSpPr/>
          <p:nvPr/>
        </p:nvSpPr>
        <p:spPr>
          <a:xfrm>
            <a:off x="4178365" y="2537486"/>
            <a:ext cx="1367611" cy="132831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9DD34-09BC-4B86-FC38-CFF83286D936}"/>
              </a:ext>
            </a:extLst>
          </p:cNvPr>
          <p:cNvSpPr txBox="1"/>
          <p:nvPr/>
        </p:nvSpPr>
        <p:spPr>
          <a:xfrm>
            <a:off x="3283265" y="1131959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Scanning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DA92D017-A1BF-AFBE-0AE0-187F85F73B4A}"/>
              </a:ext>
            </a:extLst>
          </p:cNvPr>
          <p:cNvSpPr/>
          <p:nvPr/>
        </p:nvSpPr>
        <p:spPr>
          <a:xfrm>
            <a:off x="3170152" y="1790952"/>
            <a:ext cx="3402131" cy="3058139"/>
          </a:xfrm>
          <a:prstGeom prst="roundRect">
            <a:avLst>
              <a:gd name="adj" fmla="val 100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8" name="Рисунок 17" descr="Лупа со сплошной заливкой">
            <a:extLst>
              <a:ext uri="{FF2B5EF4-FFF2-40B4-BE49-F238E27FC236}">
                <a16:creationId xmlns:a16="http://schemas.microsoft.com/office/drawing/2014/main" id="{1788C4D4-465C-16B0-B492-34F242833D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0766" y="2748894"/>
            <a:ext cx="1122807" cy="1116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96BCD8-B34D-0D3B-2FF8-E8F08CBF59FF}"/>
              </a:ext>
            </a:extLst>
          </p:cNvPr>
          <p:cNvSpPr txBox="1"/>
          <p:nvPr/>
        </p:nvSpPr>
        <p:spPr>
          <a:xfrm>
            <a:off x="7317551" y="1171247"/>
            <a:ext cx="28271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Scan Verification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07B65-E2DF-1379-23CF-1FA34B5744EF}"/>
              </a:ext>
            </a:extLst>
          </p:cNvPr>
          <p:cNvSpPr txBox="1"/>
          <p:nvPr/>
        </p:nvSpPr>
        <p:spPr>
          <a:xfrm>
            <a:off x="4178365" y="5027994"/>
            <a:ext cx="23152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Why do I need a system scan? It is needed to check the computer for viruses, manners and other types!</a:t>
            </a:r>
            <a:endParaRPr lang="ru-RU" sz="11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3EB9578-B39C-C3A5-85E9-0A330C6BA7ED}"/>
              </a:ext>
            </a:extLst>
          </p:cNvPr>
          <p:cNvSpPr/>
          <p:nvPr/>
        </p:nvSpPr>
        <p:spPr>
          <a:xfrm>
            <a:off x="3229266" y="5001491"/>
            <a:ext cx="764764" cy="788840"/>
          </a:xfrm>
          <a:prstGeom prst="roundRect">
            <a:avLst>
              <a:gd name="adj" fmla="val 3262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FFDDA7-4BFE-A169-BC3F-D1B29CF34101}"/>
              </a:ext>
            </a:extLst>
          </p:cNvPr>
          <p:cNvSpPr txBox="1"/>
          <p:nvPr/>
        </p:nvSpPr>
        <p:spPr>
          <a:xfrm>
            <a:off x="3401969" y="5011190"/>
            <a:ext cx="3944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?</a:t>
            </a:r>
            <a:endParaRPr lang="en-US" sz="4400" b="1" dirty="0">
              <a:solidFill>
                <a:srgbClr val="0070C0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BB11CEF-3D49-CC47-E3F6-971776FE89D3}"/>
              </a:ext>
            </a:extLst>
          </p:cNvPr>
          <p:cNvCxnSpPr>
            <a:cxnSpLocks/>
          </p:cNvCxnSpPr>
          <p:nvPr/>
        </p:nvCxnSpPr>
        <p:spPr>
          <a:xfrm flipV="1">
            <a:off x="4135980" y="5112508"/>
            <a:ext cx="0" cy="60041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B6E2E1DD-BD41-E54E-72EC-C583B080D66D}"/>
              </a:ext>
            </a:extLst>
          </p:cNvPr>
          <p:cNvSpPr/>
          <p:nvPr/>
        </p:nvSpPr>
        <p:spPr>
          <a:xfrm>
            <a:off x="7176624" y="1790952"/>
            <a:ext cx="3402131" cy="523220"/>
          </a:xfrm>
          <a:prstGeom prst="roundRect">
            <a:avLst>
              <a:gd name="adj" fmla="val 3292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FD7DB94D-CAD0-82C8-15DB-F053A5F44954}"/>
              </a:ext>
            </a:extLst>
          </p:cNvPr>
          <p:cNvSpPr/>
          <p:nvPr/>
        </p:nvSpPr>
        <p:spPr>
          <a:xfrm>
            <a:off x="7176624" y="2481629"/>
            <a:ext cx="3402131" cy="523220"/>
          </a:xfrm>
          <a:prstGeom prst="roundRect">
            <a:avLst>
              <a:gd name="adj" fmla="val 3292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FC7612B-FFFF-9813-197C-52A6811FE67A}"/>
              </a:ext>
            </a:extLst>
          </p:cNvPr>
          <p:cNvSpPr/>
          <p:nvPr/>
        </p:nvSpPr>
        <p:spPr>
          <a:xfrm>
            <a:off x="7150005" y="3172306"/>
            <a:ext cx="3402131" cy="523220"/>
          </a:xfrm>
          <a:prstGeom prst="roundRect">
            <a:avLst>
              <a:gd name="adj" fmla="val 3292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" name="Рисунок 26" descr="флажок установлен со сплошной заливкой">
            <a:extLst>
              <a:ext uri="{FF2B5EF4-FFF2-40B4-BE49-F238E27FC236}">
                <a16:creationId xmlns:a16="http://schemas.microsoft.com/office/drawing/2014/main" id="{8EFEDBAB-5483-EAD7-56F8-1B4211F79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0081" y="1837505"/>
            <a:ext cx="430115" cy="430115"/>
          </a:xfrm>
          <a:prstGeom prst="rect">
            <a:avLst/>
          </a:prstGeom>
        </p:spPr>
      </p:pic>
      <p:pic>
        <p:nvPicPr>
          <p:cNvPr id="28" name="Рисунок 27" descr="флажок установлен со сплошной заливкой">
            <a:extLst>
              <a:ext uri="{FF2B5EF4-FFF2-40B4-BE49-F238E27FC236}">
                <a16:creationId xmlns:a16="http://schemas.microsoft.com/office/drawing/2014/main" id="{2BFD421F-C27D-C123-3459-E996ECAD57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7836" y="2537486"/>
            <a:ext cx="430115" cy="430115"/>
          </a:xfrm>
          <a:prstGeom prst="rect">
            <a:avLst/>
          </a:prstGeom>
        </p:spPr>
      </p:pic>
      <p:pic>
        <p:nvPicPr>
          <p:cNvPr id="30" name="Рисунок 29" descr="флажок установлен со сплошной заливкой">
            <a:extLst>
              <a:ext uri="{FF2B5EF4-FFF2-40B4-BE49-F238E27FC236}">
                <a16:creationId xmlns:a16="http://schemas.microsoft.com/office/drawing/2014/main" id="{B38F99C7-26AB-4B99-42F7-F0070702F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77836" y="3213942"/>
            <a:ext cx="430115" cy="4301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D1804CC-F177-4015-0E8C-FE874DFA5C3C}"/>
              </a:ext>
            </a:extLst>
          </p:cNvPr>
          <p:cNvSpPr txBox="1"/>
          <p:nvPr/>
        </p:nvSpPr>
        <p:spPr>
          <a:xfrm>
            <a:off x="7690196" y="1790952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System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AD01D02-1447-DAC5-C09C-7DC72199048E}"/>
              </a:ext>
            </a:extLst>
          </p:cNvPr>
          <p:cNvSpPr txBox="1"/>
          <p:nvPr/>
        </p:nvSpPr>
        <p:spPr>
          <a:xfrm>
            <a:off x="7690196" y="2507364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Browser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FA08B-0929-7DF5-88B7-D8FD333B4380}"/>
              </a:ext>
            </a:extLst>
          </p:cNvPr>
          <p:cNvSpPr txBox="1"/>
          <p:nvPr/>
        </p:nvSpPr>
        <p:spPr>
          <a:xfrm>
            <a:off x="7706015" y="3167389"/>
            <a:ext cx="2221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Apps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B6603E29-2AF7-5BD0-878D-06BFD6B4617F}"/>
              </a:ext>
            </a:extLst>
          </p:cNvPr>
          <p:cNvSpPr/>
          <p:nvPr/>
        </p:nvSpPr>
        <p:spPr>
          <a:xfrm>
            <a:off x="7176624" y="3832331"/>
            <a:ext cx="3375512" cy="2063212"/>
          </a:xfrm>
          <a:prstGeom prst="roundRect">
            <a:avLst>
              <a:gd name="adj" fmla="val 98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D66798-01BF-1461-F76B-8A75FC32B13E}"/>
              </a:ext>
            </a:extLst>
          </p:cNvPr>
          <p:cNvSpPr txBox="1"/>
          <p:nvPr/>
        </p:nvSpPr>
        <p:spPr>
          <a:xfrm>
            <a:off x="7451910" y="4048329"/>
            <a:ext cx="27983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If you have an arrow, then immediately delete the files by clicking on the "delete" button!</a:t>
            </a:r>
            <a:endParaRPr lang="ru-RU" sz="2000" dirty="0">
              <a:solidFill>
                <a:srgbClr val="0070C0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1" name="Управляющая кнопка: &quot;Пустой&quot; 10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342E8ED4-4D50-B654-B4F1-1281D8CCF641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&quot;Пустой&quot; 13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2B30EF42-B98D-4622-AD45-20AC02A5C023}"/>
              </a:ext>
            </a:extLst>
          </p:cNvPr>
          <p:cNvSpPr/>
          <p:nvPr/>
        </p:nvSpPr>
        <p:spPr>
          <a:xfrm>
            <a:off x="579343" y="962456"/>
            <a:ext cx="2264053" cy="36933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Управляющая кнопка: &quot;Пустой&quot; 15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4EF7B813-9665-F693-5815-ECB1A60FD432}"/>
              </a:ext>
            </a:extLst>
          </p:cNvPr>
          <p:cNvSpPr/>
          <p:nvPr/>
        </p:nvSpPr>
        <p:spPr>
          <a:xfrm>
            <a:off x="579343" y="1509799"/>
            <a:ext cx="2264053" cy="36933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92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E495C79-C81C-F44B-469C-266D149A1C9A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4846-9964-CA75-6C56-E28DF7BE7CA0}"/>
              </a:ext>
            </a:extLst>
          </p:cNvPr>
          <p:cNvSpPr txBox="1"/>
          <p:nvPr/>
        </p:nvSpPr>
        <p:spPr>
          <a:xfrm>
            <a:off x="767636" y="1556922"/>
            <a:ext cx="1813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About the program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Antivirus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0D0950-A73B-C0E2-9FB4-5C8E2026D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7264" y="288636"/>
            <a:ext cx="342825" cy="328841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D6DDC5D-A2B6-C90B-681D-2EC5E5619325}"/>
              </a:ext>
            </a:extLst>
          </p:cNvPr>
          <p:cNvSpPr/>
          <p:nvPr/>
        </p:nvSpPr>
        <p:spPr>
          <a:xfrm>
            <a:off x="3031689" y="941240"/>
            <a:ext cx="5514986" cy="1297653"/>
          </a:xfrm>
          <a:prstGeom prst="roundRect">
            <a:avLst>
              <a:gd name="adj" fmla="val 10063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669E05E-8544-938E-BEA0-4788A177FF7D}"/>
              </a:ext>
            </a:extLst>
          </p:cNvPr>
          <p:cNvSpPr/>
          <p:nvPr/>
        </p:nvSpPr>
        <p:spPr>
          <a:xfrm>
            <a:off x="3077920" y="2682541"/>
            <a:ext cx="5514986" cy="3348982"/>
          </a:xfrm>
          <a:prstGeom prst="roundRect">
            <a:avLst>
              <a:gd name="adj" fmla="val 533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80EEAE8-0339-B6FB-0CB3-1D390D74F672}"/>
              </a:ext>
            </a:extLst>
          </p:cNvPr>
          <p:cNvGrpSpPr/>
          <p:nvPr/>
        </p:nvGrpSpPr>
        <p:grpSpPr>
          <a:xfrm>
            <a:off x="3289263" y="2734047"/>
            <a:ext cx="5148433" cy="3232452"/>
            <a:chOff x="3377188" y="2734047"/>
            <a:chExt cx="5148433" cy="323245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74FE2C-7039-13DE-2198-BCDBB97412B7}"/>
                </a:ext>
              </a:extLst>
            </p:cNvPr>
            <p:cNvSpPr txBox="1"/>
            <p:nvPr/>
          </p:nvSpPr>
          <p:spPr>
            <a:xfrm>
              <a:off x="3377188" y="3411954"/>
              <a:ext cx="514843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Version: 4.3.7</a:t>
              </a:r>
              <a:r>
                <a:rPr lang="ru-RU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622</a:t>
              </a: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.</a:t>
              </a:r>
              <a:r>
                <a:rPr lang="ru-RU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78524</a:t>
              </a: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 (QuakerOSMINI_rtm.273833-4649)</a:t>
              </a:r>
              <a:b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</a:b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with </a:t>
              </a:r>
              <a:r>
                <a:rPr lang="en-US" sz="2000" dirty="0" err="1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QuakerAntiVirus</a:t>
              </a: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 technologies</a:t>
              </a:r>
              <a:b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</a:b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Copyright © 2022 </a:t>
              </a:r>
              <a:r>
                <a:rPr lang="en-US" sz="2000" dirty="0" err="1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QuakerSoft</a:t>
              </a: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.</a:t>
              </a:r>
              <a:b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</a:br>
              <a:b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</a:b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This product is licensed under the terms of the End</a:t>
              </a:r>
              <a:b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</a:br>
              <a:r>
                <a:rPr lang="en-US" sz="20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User License Agreement.</a:t>
              </a:r>
              <a:endParaRPr lang="ru-RU" sz="20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8B2B09-A6DF-EA21-29F3-1D271F7BA2A8}"/>
                </a:ext>
              </a:extLst>
            </p:cNvPr>
            <p:cNvSpPr txBox="1"/>
            <p:nvPr/>
          </p:nvSpPr>
          <p:spPr>
            <a:xfrm>
              <a:off x="3380019" y="2794706"/>
              <a:ext cx="34562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QuakerAntiVirus</a:t>
              </a:r>
              <a:r>
                <a:rPr lang="en-US" sz="28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   Mini</a:t>
              </a:r>
              <a:endParaRPr lang="ru-RU" sz="28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endParaRP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10B362C5-3288-0EAD-BAB6-4524A038776A}"/>
                </a:ext>
              </a:extLst>
            </p:cNvPr>
            <p:cNvSpPr/>
            <p:nvPr/>
          </p:nvSpPr>
          <p:spPr>
            <a:xfrm>
              <a:off x="5665094" y="2734047"/>
              <a:ext cx="5164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®</a:t>
              </a:r>
              <a:r>
                <a:rPr lang="en-US" sz="3600" dirty="0">
                  <a:solidFill>
                    <a:schemeClr val="bg1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 </a:t>
              </a:r>
              <a:endParaRPr lang="ru-RU" sz="36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endParaRPr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7205A71-56ED-0A83-4C20-63AEB6146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992" y="1074673"/>
            <a:ext cx="907264" cy="8702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7820FC-3992-2272-F49C-009BF1B317CF}"/>
              </a:ext>
            </a:extLst>
          </p:cNvPr>
          <p:cNvSpPr txBox="1"/>
          <p:nvPr/>
        </p:nvSpPr>
        <p:spPr>
          <a:xfrm>
            <a:off x="4592548" y="1266900"/>
            <a:ext cx="357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QuakerAntiVirus</a:t>
            </a:r>
            <a:endParaRPr lang="ru-RU" sz="40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2" name="Управляющая кнопка: &quot;Пустой&quot; 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7B40F62-12D8-D48A-F9E8-60C6DF0DCAC5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EF9E589C-A2C1-A4E1-74E1-2FB815A83A0C}"/>
              </a:ext>
            </a:extLst>
          </p:cNvPr>
          <p:cNvSpPr/>
          <p:nvPr/>
        </p:nvSpPr>
        <p:spPr>
          <a:xfrm>
            <a:off x="579343" y="962456"/>
            <a:ext cx="2264053" cy="36933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Управляющая кнопка: &quot;Пустой&quot; 1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A6BF1092-E1C6-68A4-395A-EF451BB680B6}"/>
              </a:ext>
            </a:extLst>
          </p:cNvPr>
          <p:cNvSpPr/>
          <p:nvPr/>
        </p:nvSpPr>
        <p:spPr>
          <a:xfrm>
            <a:off x="579343" y="1509799"/>
            <a:ext cx="2264053" cy="36933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8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499B44-E858-112B-187B-3BDE57609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43" t="21874" r="35967" b="38778"/>
          <a:stretch/>
        </p:blipFill>
        <p:spPr>
          <a:xfrm>
            <a:off x="5664840" y="2591487"/>
            <a:ext cx="862320" cy="167502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F55F93-54A0-CADA-CB14-EBC326EF77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83" y="5251650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3515610-64AB-AFE4-2ACC-6CCB0A65D106}"/>
              </a:ext>
            </a:extLst>
          </p:cNvPr>
          <p:cNvGrpSpPr/>
          <p:nvPr/>
        </p:nvGrpSpPr>
        <p:grpSpPr>
          <a:xfrm>
            <a:off x="4988233" y="661885"/>
            <a:ext cx="2293030" cy="646331"/>
            <a:chOff x="6043528" y="1619457"/>
            <a:chExt cx="2293030" cy="64633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BB231A6-1DA0-FD1B-D4D2-43C84FD5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3528" y="1681877"/>
              <a:ext cx="670868" cy="48613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FEFE1B-4098-82BE-4F41-C1C5D873AE73}"/>
                </a:ext>
              </a:extLst>
            </p:cNvPr>
            <p:cNvSpPr txBox="1"/>
            <p:nvPr/>
          </p:nvSpPr>
          <p:spPr>
            <a:xfrm>
              <a:off x="6717299" y="1619457"/>
              <a:ext cx="161925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spc="-3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Hi! User</a:t>
              </a:r>
              <a:endParaRPr lang="ru-RU" sz="3600" spc="-3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A92979A-3DC1-CBA3-926F-30B692F2BB24}"/>
              </a:ext>
            </a:extLst>
          </p:cNvPr>
          <p:cNvSpPr/>
          <p:nvPr/>
        </p:nvSpPr>
        <p:spPr>
          <a:xfrm>
            <a:off x="4793482" y="4198641"/>
            <a:ext cx="2672861" cy="37218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D2351F3-9451-282A-433F-C1CA659F9C0C}"/>
              </a:ext>
            </a:extLst>
          </p:cNvPr>
          <p:cNvGrpSpPr/>
          <p:nvPr/>
        </p:nvGrpSpPr>
        <p:grpSpPr>
          <a:xfrm>
            <a:off x="7126281" y="4247605"/>
            <a:ext cx="287868" cy="284357"/>
            <a:chOff x="7682629" y="3303003"/>
            <a:chExt cx="332566" cy="322332"/>
          </a:xfrm>
          <a:solidFill>
            <a:srgbClr val="0070C0"/>
          </a:solidFill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6FDC56B4-800D-2E40-CD11-89FC358DDFD5}"/>
                </a:ext>
              </a:extLst>
            </p:cNvPr>
            <p:cNvSpPr/>
            <p:nvPr/>
          </p:nvSpPr>
          <p:spPr>
            <a:xfrm>
              <a:off x="7682629" y="3303003"/>
              <a:ext cx="332566" cy="3223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Рисунок 12" descr="Крышка вправо со сплошной заливкой">
              <a:extLst>
                <a:ext uri="{FF2B5EF4-FFF2-40B4-BE49-F238E27FC236}">
                  <a16:creationId xmlns:a16="http://schemas.microsoft.com/office/drawing/2014/main" id="{B271F3C6-85F4-395B-A88F-B1FCF3AC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43404" y="3358661"/>
              <a:ext cx="211015" cy="211015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3AD523D0-0C9D-B3CA-E371-950DB7E89AA0}"/>
              </a:ext>
            </a:extLst>
          </p:cNvPr>
          <p:cNvGrpSpPr/>
          <p:nvPr/>
        </p:nvGrpSpPr>
        <p:grpSpPr>
          <a:xfrm>
            <a:off x="5218937" y="1982606"/>
            <a:ext cx="1754125" cy="1786071"/>
            <a:chOff x="5218937" y="1982606"/>
            <a:chExt cx="1754125" cy="1786071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64E07F9D-713F-16D8-80B1-2F89BDA5BD03}"/>
                </a:ext>
              </a:extLst>
            </p:cNvPr>
            <p:cNvSpPr/>
            <p:nvPr/>
          </p:nvSpPr>
          <p:spPr>
            <a:xfrm>
              <a:off x="5218937" y="1982606"/>
              <a:ext cx="1754125" cy="17860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9A6243C-5AB8-8D02-EEC7-52330C10E352}"/>
                </a:ext>
              </a:extLst>
            </p:cNvPr>
            <p:cNvGrpSpPr/>
            <p:nvPr/>
          </p:nvGrpSpPr>
          <p:grpSpPr>
            <a:xfrm>
              <a:off x="5662506" y="2440475"/>
              <a:ext cx="866986" cy="826288"/>
              <a:chOff x="3870437" y="2545280"/>
              <a:chExt cx="1103236" cy="1065778"/>
            </a:xfrm>
            <a:solidFill>
              <a:srgbClr val="0070C0"/>
            </a:solidFill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61F20F53-6665-A05B-741B-495FC9354F44}"/>
                  </a:ext>
                </a:extLst>
              </p:cNvPr>
              <p:cNvSpPr/>
              <p:nvPr/>
            </p:nvSpPr>
            <p:spPr>
              <a:xfrm>
                <a:off x="4094204" y="2545280"/>
                <a:ext cx="655512" cy="671732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60811885-8C34-E348-4D76-45EF41119893}"/>
                  </a:ext>
                </a:extLst>
              </p:cNvPr>
              <p:cNvSpPr/>
              <p:nvPr/>
            </p:nvSpPr>
            <p:spPr>
              <a:xfrm>
                <a:off x="3870437" y="3291940"/>
                <a:ext cx="1103236" cy="31911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5722739"/>
      </p:ext>
    </p:extLst>
  </p:cSld>
  <p:clrMapOvr>
    <a:masterClrMapping/>
  </p:clrMapOvr>
  <p:transition spd="slow" advClick="0" advTm="1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E495C79-C81C-F44B-469C-266D149A1C9A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4846-9964-CA75-6C56-E28DF7BE7CA0}"/>
              </a:ext>
            </a:extLst>
          </p:cNvPr>
          <p:cNvSpPr txBox="1"/>
          <p:nvPr/>
        </p:nvSpPr>
        <p:spPr>
          <a:xfrm>
            <a:off x="767636" y="155692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Who did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17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System Information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3031688" y="952391"/>
            <a:ext cx="5153307" cy="5090283"/>
          </a:xfrm>
          <a:prstGeom prst="roundRect">
            <a:avLst>
              <a:gd name="adj" fmla="val 8968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0733454B-EAC7-4D92-6B2D-A319A6BA9E32}"/>
              </a:ext>
            </a:extLst>
          </p:cNvPr>
          <p:cNvSpPr/>
          <p:nvPr/>
        </p:nvSpPr>
        <p:spPr>
          <a:xfrm>
            <a:off x="4178365" y="2537486"/>
            <a:ext cx="1367611" cy="132831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D3DF3D-F18C-2AA8-52D4-A4400D7391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543" t="21874" r="35967" b="38778"/>
          <a:stretch/>
        </p:blipFill>
        <p:spPr>
          <a:xfrm>
            <a:off x="11545995" y="354727"/>
            <a:ext cx="123524" cy="239940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3720FD7F-FDDA-9076-CF7A-FA85E2F27AE9}"/>
              </a:ext>
            </a:extLst>
          </p:cNvPr>
          <p:cNvSpPr/>
          <p:nvPr/>
        </p:nvSpPr>
        <p:spPr>
          <a:xfrm>
            <a:off x="3393105" y="1310573"/>
            <a:ext cx="41685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Installed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Memory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(RAM):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available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8 GB (7.88 GB)</a:t>
            </a:r>
          </a:p>
          <a:p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System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Type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 64-bit</a:t>
            </a:r>
          </a:p>
          <a:p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Pen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and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touch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input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: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Supported</a:t>
            </a:r>
            <a:endParaRPr lang="ru-RU" sz="1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Device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and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Model: 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QuakerPad</a:t>
            </a:r>
            <a:r>
              <a:rPr lang="ru-RU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</a:t>
            </a:r>
            <a:r>
              <a:rPr lang="ru-RU" sz="1600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qua</a:t>
            </a:r>
            <a:endParaRPr lang="ru-RU" sz="16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1E2CFBC-116B-2317-EDC6-D33577C528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341" y="2922205"/>
            <a:ext cx="4310343" cy="2445884"/>
          </a:xfrm>
          <a:prstGeom prst="rect">
            <a:avLst/>
          </a:prstGeom>
        </p:spPr>
      </p:pic>
      <p:sp>
        <p:nvSpPr>
          <p:cNvPr id="2" name="Управляющая кнопка: &quot;Пустой&quot; 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A5A0D50-E1F7-A47A-D2C9-BBF706A05E28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Управляющая кнопка: &quot;Пустой&quot; 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762BB8B1-34D3-D5DF-2489-FE1CDF1ECAF8}"/>
              </a:ext>
            </a:extLst>
          </p:cNvPr>
          <p:cNvSpPr/>
          <p:nvPr/>
        </p:nvSpPr>
        <p:spPr>
          <a:xfrm>
            <a:off x="579343" y="962457"/>
            <a:ext cx="2264053" cy="3693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A9302D2-CBDE-1042-9165-A953D4A64ED2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00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979496"/>
          </a:solidFill>
          <a:ln>
            <a:solidFill>
              <a:srgbClr val="979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E495C79-C81C-F44B-469C-266D149A1C9A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274846-9964-CA75-6C56-E28DF7BE7CA0}"/>
              </a:ext>
            </a:extLst>
          </p:cNvPr>
          <p:cNvSpPr txBox="1"/>
          <p:nvPr/>
        </p:nvSpPr>
        <p:spPr>
          <a:xfrm>
            <a:off x="767636" y="1556922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Who did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17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System Information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3031688" y="952391"/>
            <a:ext cx="5153307" cy="5090283"/>
          </a:xfrm>
          <a:prstGeom prst="roundRect">
            <a:avLst>
              <a:gd name="adj" fmla="val 8968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0733454B-EAC7-4D92-6B2D-A319A6BA9E32}"/>
              </a:ext>
            </a:extLst>
          </p:cNvPr>
          <p:cNvSpPr/>
          <p:nvPr/>
        </p:nvSpPr>
        <p:spPr>
          <a:xfrm>
            <a:off x="4178365" y="2537486"/>
            <a:ext cx="1367611" cy="132831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D3DF3D-F18C-2AA8-52D4-A4400D7391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543" t="21874" r="35967" b="38778"/>
          <a:stretch/>
        </p:blipFill>
        <p:spPr>
          <a:xfrm>
            <a:off x="11545995" y="354727"/>
            <a:ext cx="123524" cy="239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B25817-E930-00B2-DDA9-FF13CDD86F50}"/>
              </a:ext>
            </a:extLst>
          </p:cNvPr>
          <p:cNvSpPr txBox="1"/>
          <p:nvPr/>
        </p:nvSpPr>
        <p:spPr>
          <a:xfrm>
            <a:off x="3531410" y="1337157"/>
            <a:ext cx="3003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Did Leo_#5653 (Director and Designer)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27B560-4F5F-3032-B0A8-01DE5C7647F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92200" y="4484433"/>
            <a:ext cx="1133954" cy="10364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B41555-51D3-402D-5817-5706867448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41327" y="4634614"/>
            <a:ext cx="1222997" cy="886229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A48EFCB-450D-4576-AC23-DB291B21E638}"/>
              </a:ext>
            </a:extLst>
          </p:cNvPr>
          <p:cNvSpPr/>
          <p:nvPr/>
        </p:nvSpPr>
        <p:spPr>
          <a:xfrm>
            <a:off x="7141492" y="4450081"/>
            <a:ext cx="484662" cy="55255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EC10620-5003-E22F-1A47-D43116CDB109}"/>
              </a:ext>
            </a:extLst>
          </p:cNvPr>
          <p:cNvSpPr/>
          <p:nvPr/>
        </p:nvSpPr>
        <p:spPr>
          <a:xfrm>
            <a:off x="6279497" y="5077728"/>
            <a:ext cx="292429" cy="27150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Управляющая кнопка: &quot;Пустой&quot; 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38A861D1-8E8F-3035-AB65-B25E495A18F3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&quot;Пустой&quot; 6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4FE0205D-0B6E-5665-2A45-BE4425CF63A3}"/>
              </a:ext>
            </a:extLst>
          </p:cNvPr>
          <p:cNvSpPr/>
          <p:nvPr/>
        </p:nvSpPr>
        <p:spPr>
          <a:xfrm>
            <a:off x="579343" y="962457"/>
            <a:ext cx="2264053" cy="3693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Управляющая кнопка: &quot;Пустой&quot; 13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81646A32-8903-F269-231F-FAAEC4FFD5FC}"/>
              </a:ext>
            </a:extLst>
          </p:cNvPr>
          <p:cNvSpPr/>
          <p:nvPr/>
        </p:nvSpPr>
        <p:spPr>
          <a:xfrm>
            <a:off x="579343" y="1509801"/>
            <a:ext cx="2264053" cy="369332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80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3B0529-19B6-33C6-051B-9F9ADC53C5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89" t="7560" r="27125" b="22109"/>
          <a:stretch/>
        </p:blipFill>
        <p:spPr>
          <a:xfrm>
            <a:off x="5358557" y="2372606"/>
            <a:ext cx="1474885" cy="211278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B40634F-C62C-612B-6334-EE4F20EF59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483" y="5251650"/>
            <a:ext cx="307033" cy="30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2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5000">
        <p14:flip dir="r"/>
      </p:transition>
    </mc:Choice>
    <mc:Fallback xmlns="">
      <p:transition spd="slow" advClick="0" advTm="5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970EEE2-00CC-D5C0-8584-B3482A8C3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3" y="6330867"/>
            <a:ext cx="817593" cy="376819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3871148-C56C-C270-32BD-8C8C1D199BD6}"/>
              </a:ext>
            </a:extLst>
          </p:cNvPr>
          <p:cNvSpPr/>
          <p:nvPr/>
        </p:nvSpPr>
        <p:spPr>
          <a:xfrm>
            <a:off x="579344" y="962457"/>
            <a:ext cx="2264053" cy="36933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B25361-9B27-EE8E-D01C-96EDE885991E}"/>
              </a:ext>
            </a:extLst>
          </p:cNvPr>
          <p:cNvSpPr txBox="1"/>
          <p:nvPr/>
        </p:nvSpPr>
        <p:spPr>
          <a:xfrm>
            <a:off x="767636" y="1002796"/>
            <a:ext cx="1853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How to ask for help?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0D5B129F-E8B1-BB70-E818-26D108B08F90}"/>
              </a:ext>
            </a:extLst>
          </p:cNvPr>
          <p:cNvSpPr/>
          <p:nvPr/>
        </p:nvSpPr>
        <p:spPr>
          <a:xfrm>
            <a:off x="3031688" y="952391"/>
            <a:ext cx="7507358" cy="5090283"/>
          </a:xfrm>
          <a:prstGeom prst="roundRect">
            <a:avLst>
              <a:gd name="adj" fmla="val 8968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0733454B-EAC7-4D92-6B2D-A319A6BA9E32}"/>
              </a:ext>
            </a:extLst>
          </p:cNvPr>
          <p:cNvSpPr/>
          <p:nvPr/>
        </p:nvSpPr>
        <p:spPr>
          <a:xfrm>
            <a:off x="4178365" y="2537486"/>
            <a:ext cx="1367611" cy="132831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D3DF3D-F18C-2AA8-52D4-A4400D7391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543" t="21874" r="35967" b="38778"/>
          <a:stretch/>
        </p:blipFill>
        <p:spPr>
          <a:xfrm>
            <a:off x="11545995" y="354727"/>
            <a:ext cx="123524" cy="23994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A6A436-34B7-5EBA-952F-E63FB66C13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89" t="7560" r="27125" b="22109"/>
          <a:stretch/>
        </p:blipFill>
        <p:spPr>
          <a:xfrm>
            <a:off x="11483856" y="354727"/>
            <a:ext cx="220230" cy="31548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42C185B-8674-2896-1ECE-8A24E7500142}"/>
              </a:ext>
            </a:extLst>
          </p:cNvPr>
          <p:cNvSpPr/>
          <p:nvPr/>
        </p:nvSpPr>
        <p:spPr>
          <a:xfrm>
            <a:off x="6018632" y="1183178"/>
            <a:ext cx="40477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contact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technical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support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you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need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go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to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the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discord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server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(</a:t>
            </a:r>
            <a:r>
              <a:rPr lang="en-US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hlinkClick r:id="rId8" tooltip="https://discord.gg/QhaXNrxr5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https://discord.gg/QhaXNrxr5A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)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or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write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Leo_#5653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then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we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will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help</a:t>
            </a:r>
            <a:r>
              <a:rPr lang="ru-RU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you</a:t>
            </a:r>
            <a:endParaRPr lang="ru-RU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9960F98-51F2-4A75-9D42-2D08A8FBD520}"/>
              </a:ext>
            </a:extLst>
          </p:cNvPr>
          <p:cNvSpPr/>
          <p:nvPr/>
        </p:nvSpPr>
        <p:spPr>
          <a:xfrm>
            <a:off x="3031688" y="952392"/>
            <a:ext cx="2514288" cy="5095928"/>
          </a:xfrm>
          <a:prstGeom prst="roundRect">
            <a:avLst>
              <a:gd name="adj" fmla="val 8968"/>
            </a:avLst>
          </a:prstGeom>
          <a:solidFill>
            <a:srgbClr val="2F3136"/>
          </a:solidFill>
          <a:ln>
            <a:solidFill>
              <a:srgbClr val="2F3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B63DC-2E5D-426E-B3B9-58DBE2C7BC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444" t="84466" r="-1" b="2690"/>
          <a:stretch/>
        </p:blipFill>
        <p:spPr>
          <a:xfrm>
            <a:off x="3336657" y="5450893"/>
            <a:ext cx="1904349" cy="3547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5C5F1E-4F1D-7EC0-142C-8E8D9B8355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3081" y="4835332"/>
            <a:ext cx="611499" cy="443115"/>
          </a:xfrm>
          <a:prstGeom prst="rect">
            <a:avLst/>
          </a:prstGeom>
        </p:spPr>
      </p:pic>
      <p:sp>
        <p:nvSpPr>
          <p:cNvPr id="9" name="Управляющая кнопка: &quot;Пустой&quot; 8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3FEE17AE-C677-5EC9-93EA-B1274464D340}"/>
              </a:ext>
            </a:extLst>
          </p:cNvPr>
          <p:cNvSpPr/>
          <p:nvPr/>
        </p:nvSpPr>
        <p:spPr>
          <a:xfrm>
            <a:off x="5621513" y="6331945"/>
            <a:ext cx="817593" cy="3757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74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B13895B-8CCB-75BC-64FD-847306BB0DD4}"/>
              </a:ext>
            </a:extLst>
          </p:cNvPr>
          <p:cNvGrpSpPr/>
          <p:nvPr/>
        </p:nvGrpSpPr>
        <p:grpSpPr>
          <a:xfrm>
            <a:off x="783022" y="5830380"/>
            <a:ext cx="1818204" cy="523220"/>
            <a:chOff x="5082431" y="3429000"/>
            <a:chExt cx="1818204" cy="52322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512ED5AA-4DB5-37B3-A51E-9E776D66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431" y="3526227"/>
              <a:ext cx="328766" cy="32876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AEA51E-9DBE-1539-A6A0-1E023A0B1B33}"/>
                </a:ext>
              </a:extLst>
            </p:cNvPr>
            <p:cNvSpPr txBox="1"/>
            <p:nvPr/>
          </p:nvSpPr>
          <p:spPr>
            <a:xfrm>
              <a:off x="5601561" y="3429000"/>
              <a:ext cx="1299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Restart</a:t>
              </a:r>
              <a:endParaRPr lang="ru-RU" sz="2800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sp>
        <p:nvSpPr>
          <p:cNvPr id="2" name="Управляющая кнопка: &quot;Пустой&quot;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C302B4F-9EEF-30A8-D67A-AB7E8D3DB3C7}"/>
              </a:ext>
            </a:extLst>
          </p:cNvPr>
          <p:cNvSpPr/>
          <p:nvPr/>
        </p:nvSpPr>
        <p:spPr>
          <a:xfrm>
            <a:off x="-2072640" y="-1188720"/>
            <a:ext cx="15331440" cy="89001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8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BB13895B-8CCB-75BC-64FD-847306BB0DD4}"/>
              </a:ext>
            </a:extLst>
          </p:cNvPr>
          <p:cNvGrpSpPr/>
          <p:nvPr/>
        </p:nvGrpSpPr>
        <p:grpSpPr>
          <a:xfrm>
            <a:off x="783022" y="5830380"/>
            <a:ext cx="2332190" cy="523220"/>
            <a:chOff x="5082431" y="3429000"/>
            <a:chExt cx="2332190" cy="52322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512ED5AA-4DB5-37B3-A51E-9E776D66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2431" y="3526227"/>
              <a:ext cx="328766" cy="32876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AEA51E-9DBE-1539-A6A0-1E023A0B1B33}"/>
                </a:ext>
              </a:extLst>
            </p:cNvPr>
            <p:cNvSpPr txBox="1"/>
            <p:nvPr/>
          </p:nvSpPr>
          <p:spPr>
            <a:xfrm>
              <a:off x="5601561" y="3429000"/>
              <a:ext cx="1813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Shutdown</a:t>
              </a:r>
              <a:endParaRPr lang="ru-RU" sz="2800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87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699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3515610-64AB-AFE4-2ACC-6CCB0A65D106}"/>
              </a:ext>
            </a:extLst>
          </p:cNvPr>
          <p:cNvGrpSpPr/>
          <p:nvPr/>
        </p:nvGrpSpPr>
        <p:grpSpPr>
          <a:xfrm>
            <a:off x="4988233" y="661885"/>
            <a:ext cx="2293030" cy="646331"/>
            <a:chOff x="6043528" y="1619457"/>
            <a:chExt cx="2293030" cy="64633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BB231A6-1DA0-FD1B-D4D2-43C84FD5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3528" y="1681877"/>
              <a:ext cx="670868" cy="48613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FEFE1B-4098-82BE-4F41-C1C5D873AE73}"/>
                </a:ext>
              </a:extLst>
            </p:cNvPr>
            <p:cNvSpPr txBox="1"/>
            <p:nvPr/>
          </p:nvSpPr>
          <p:spPr>
            <a:xfrm>
              <a:off x="6717299" y="1619457"/>
              <a:ext cx="161925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spc="-3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Hi! User</a:t>
              </a:r>
              <a:endParaRPr lang="ru-RU" sz="3600" spc="-3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A92979A-3DC1-CBA3-926F-30B692F2BB24}"/>
              </a:ext>
            </a:extLst>
          </p:cNvPr>
          <p:cNvSpPr/>
          <p:nvPr/>
        </p:nvSpPr>
        <p:spPr>
          <a:xfrm>
            <a:off x="4793482" y="4198641"/>
            <a:ext cx="2672861" cy="37218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D2351F3-9451-282A-433F-C1CA659F9C0C}"/>
              </a:ext>
            </a:extLst>
          </p:cNvPr>
          <p:cNvGrpSpPr/>
          <p:nvPr/>
        </p:nvGrpSpPr>
        <p:grpSpPr>
          <a:xfrm>
            <a:off x="7126281" y="4247605"/>
            <a:ext cx="287868" cy="284357"/>
            <a:chOff x="7682629" y="3303003"/>
            <a:chExt cx="332566" cy="322332"/>
          </a:xfrm>
          <a:solidFill>
            <a:srgbClr val="0070C0"/>
          </a:solidFill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6FDC56B4-800D-2E40-CD11-89FC358DDFD5}"/>
                </a:ext>
              </a:extLst>
            </p:cNvPr>
            <p:cNvSpPr/>
            <p:nvPr/>
          </p:nvSpPr>
          <p:spPr>
            <a:xfrm>
              <a:off x="7682629" y="3303003"/>
              <a:ext cx="332566" cy="3223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Рисунок 12" descr="Крышка вправо со сплошной заливкой">
              <a:extLst>
                <a:ext uri="{FF2B5EF4-FFF2-40B4-BE49-F238E27FC236}">
                  <a16:creationId xmlns:a16="http://schemas.microsoft.com/office/drawing/2014/main" id="{B271F3C6-85F4-395B-A88F-B1FCF3AC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404" y="3358661"/>
              <a:ext cx="211015" cy="211015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3AD523D0-0C9D-B3CA-E371-950DB7E89AA0}"/>
              </a:ext>
            </a:extLst>
          </p:cNvPr>
          <p:cNvGrpSpPr/>
          <p:nvPr/>
        </p:nvGrpSpPr>
        <p:grpSpPr>
          <a:xfrm>
            <a:off x="5218937" y="1982606"/>
            <a:ext cx="1754125" cy="1786071"/>
            <a:chOff x="5218937" y="1982606"/>
            <a:chExt cx="1754125" cy="1786071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64E07F9D-713F-16D8-80B1-2F89BDA5BD03}"/>
                </a:ext>
              </a:extLst>
            </p:cNvPr>
            <p:cNvSpPr/>
            <p:nvPr/>
          </p:nvSpPr>
          <p:spPr>
            <a:xfrm>
              <a:off x="5218937" y="1982606"/>
              <a:ext cx="1754125" cy="17860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9A6243C-5AB8-8D02-EEC7-52330C10E352}"/>
                </a:ext>
              </a:extLst>
            </p:cNvPr>
            <p:cNvGrpSpPr/>
            <p:nvPr/>
          </p:nvGrpSpPr>
          <p:grpSpPr>
            <a:xfrm>
              <a:off x="5662506" y="2440475"/>
              <a:ext cx="866986" cy="826288"/>
              <a:chOff x="3870437" y="2545280"/>
              <a:chExt cx="1103236" cy="1065778"/>
            </a:xfrm>
            <a:solidFill>
              <a:srgbClr val="0070C0"/>
            </a:solidFill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61F20F53-6665-A05B-741B-495FC9354F44}"/>
                  </a:ext>
                </a:extLst>
              </p:cNvPr>
              <p:cNvSpPr/>
              <p:nvPr/>
            </p:nvSpPr>
            <p:spPr>
              <a:xfrm>
                <a:off x="4094204" y="2545280"/>
                <a:ext cx="655512" cy="671732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60811885-8C34-E348-4D76-45EF41119893}"/>
                  </a:ext>
                </a:extLst>
              </p:cNvPr>
              <p:cNvSpPr/>
              <p:nvPr/>
            </p:nvSpPr>
            <p:spPr>
              <a:xfrm>
                <a:off x="3870437" y="3291940"/>
                <a:ext cx="1103236" cy="31911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C1B15D-41F4-ABDF-E335-35037237A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1021" y="6256898"/>
            <a:ext cx="256318" cy="277905"/>
          </a:xfrm>
          <a:prstGeom prst="rect">
            <a:avLst/>
          </a:prstGeom>
        </p:spPr>
      </p:pic>
      <p:sp>
        <p:nvSpPr>
          <p:cNvPr id="3" name="Управляющая кнопка: &quot;Пустой&quot; 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D62F3B8D-4362-79BD-EE39-33178DEA217F}"/>
              </a:ext>
            </a:extLst>
          </p:cNvPr>
          <p:cNvSpPr/>
          <p:nvPr/>
        </p:nvSpPr>
        <p:spPr>
          <a:xfrm>
            <a:off x="11421021" y="6256898"/>
            <a:ext cx="256318" cy="27790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Управляющая кнопка: &quot;Пустой&quot; 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C9DE25AB-ABFF-E31A-FA2B-0D67EC1CE7C5}"/>
              </a:ext>
            </a:extLst>
          </p:cNvPr>
          <p:cNvSpPr/>
          <p:nvPr/>
        </p:nvSpPr>
        <p:spPr>
          <a:xfrm>
            <a:off x="7060652" y="4198642"/>
            <a:ext cx="405691" cy="39022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TextBox1" r:id="rId1" imgW="2009880" imgH="324000"/>
        </mc:Choice>
        <mc:Fallback>
          <p:control name="TextBox1" r:id="rId1" imgW="2009880" imgH="324000">
            <p:pic>
              <p:nvPicPr>
                <p:cNvPr id="17" name="TextBox1">
                  <a:extLst>
                    <a:ext uri="{FF2B5EF4-FFF2-40B4-BE49-F238E27FC236}">
                      <a16:creationId xmlns:a16="http://schemas.microsoft.com/office/drawing/2014/main" id="{13902320-C715-F6B2-CA82-42EC3665F3B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33251" y="4225354"/>
                  <a:ext cx="2013312" cy="32233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57848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3515610-64AB-AFE4-2ACC-6CCB0A65D106}"/>
              </a:ext>
            </a:extLst>
          </p:cNvPr>
          <p:cNvGrpSpPr/>
          <p:nvPr/>
        </p:nvGrpSpPr>
        <p:grpSpPr>
          <a:xfrm>
            <a:off x="4988233" y="661885"/>
            <a:ext cx="2293030" cy="646331"/>
            <a:chOff x="6043528" y="1619457"/>
            <a:chExt cx="2293030" cy="64633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BB231A6-1DA0-FD1B-D4D2-43C84FD5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3528" y="1681877"/>
              <a:ext cx="670868" cy="48613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FEFE1B-4098-82BE-4F41-C1C5D873AE73}"/>
                </a:ext>
              </a:extLst>
            </p:cNvPr>
            <p:cNvSpPr txBox="1"/>
            <p:nvPr/>
          </p:nvSpPr>
          <p:spPr>
            <a:xfrm>
              <a:off x="6717299" y="1619457"/>
              <a:ext cx="161925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spc="-3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Hi! User</a:t>
              </a:r>
              <a:endParaRPr lang="ru-RU" sz="3600" spc="-3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A92979A-3DC1-CBA3-926F-30B692F2BB24}"/>
              </a:ext>
            </a:extLst>
          </p:cNvPr>
          <p:cNvSpPr/>
          <p:nvPr/>
        </p:nvSpPr>
        <p:spPr>
          <a:xfrm>
            <a:off x="4793482" y="4198641"/>
            <a:ext cx="2672861" cy="37218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D2351F3-9451-282A-433F-C1CA659F9C0C}"/>
              </a:ext>
            </a:extLst>
          </p:cNvPr>
          <p:cNvGrpSpPr/>
          <p:nvPr/>
        </p:nvGrpSpPr>
        <p:grpSpPr>
          <a:xfrm>
            <a:off x="7126281" y="4247605"/>
            <a:ext cx="287868" cy="284357"/>
            <a:chOff x="7682629" y="3303003"/>
            <a:chExt cx="332566" cy="322332"/>
          </a:xfrm>
          <a:solidFill>
            <a:srgbClr val="0070C0"/>
          </a:solidFill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6FDC56B4-800D-2E40-CD11-89FC358DDFD5}"/>
                </a:ext>
              </a:extLst>
            </p:cNvPr>
            <p:cNvSpPr/>
            <p:nvPr/>
          </p:nvSpPr>
          <p:spPr>
            <a:xfrm>
              <a:off x="7682629" y="3303003"/>
              <a:ext cx="332566" cy="3223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Рисунок 12" descr="Крышка вправо со сплошной заливкой">
              <a:extLst>
                <a:ext uri="{FF2B5EF4-FFF2-40B4-BE49-F238E27FC236}">
                  <a16:creationId xmlns:a16="http://schemas.microsoft.com/office/drawing/2014/main" id="{B271F3C6-85F4-395B-A88F-B1FCF3ACD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43404" y="3358661"/>
              <a:ext cx="211015" cy="211015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3AD523D0-0C9D-B3CA-E371-950DB7E89AA0}"/>
              </a:ext>
            </a:extLst>
          </p:cNvPr>
          <p:cNvGrpSpPr/>
          <p:nvPr/>
        </p:nvGrpSpPr>
        <p:grpSpPr>
          <a:xfrm>
            <a:off x="5218937" y="1982606"/>
            <a:ext cx="1754125" cy="1786071"/>
            <a:chOff x="5218937" y="1982606"/>
            <a:chExt cx="1754125" cy="1786071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64E07F9D-713F-16D8-80B1-2F89BDA5BD03}"/>
                </a:ext>
              </a:extLst>
            </p:cNvPr>
            <p:cNvSpPr/>
            <p:nvPr/>
          </p:nvSpPr>
          <p:spPr>
            <a:xfrm>
              <a:off x="5218937" y="1982606"/>
              <a:ext cx="1754125" cy="17860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9A6243C-5AB8-8D02-EEC7-52330C10E352}"/>
                </a:ext>
              </a:extLst>
            </p:cNvPr>
            <p:cNvGrpSpPr/>
            <p:nvPr/>
          </p:nvGrpSpPr>
          <p:grpSpPr>
            <a:xfrm>
              <a:off x="5662506" y="2440475"/>
              <a:ext cx="866986" cy="826288"/>
              <a:chOff x="3870437" y="2545280"/>
              <a:chExt cx="1103236" cy="1065778"/>
            </a:xfrm>
            <a:solidFill>
              <a:srgbClr val="0070C0"/>
            </a:solidFill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61F20F53-6665-A05B-741B-495FC9354F44}"/>
                  </a:ext>
                </a:extLst>
              </p:cNvPr>
              <p:cNvSpPr/>
              <p:nvPr/>
            </p:nvSpPr>
            <p:spPr>
              <a:xfrm>
                <a:off x="4094204" y="2545280"/>
                <a:ext cx="655512" cy="671732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60811885-8C34-E348-4D76-45EF41119893}"/>
                  </a:ext>
                </a:extLst>
              </p:cNvPr>
              <p:cNvSpPr/>
              <p:nvPr/>
            </p:nvSpPr>
            <p:spPr>
              <a:xfrm>
                <a:off x="3870437" y="3291940"/>
                <a:ext cx="1103236" cy="31911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C1B15D-41F4-ABDF-E335-35037237A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1021" y="6256898"/>
            <a:ext cx="256318" cy="277905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9C5068F-D68F-23DA-7007-C665A9EFFC53}"/>
              </a:ext>
            </a:extLst>
          </p:cNvPr>
          <p:cNvSpPr/>
          <p:nvPr/>
        </p:nvSpPr>
        <p:spPr>
          <a:xfrm>
            <a:off x="9983337" y="5117791"/>
            <a:ext cx="1694001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513A49-7D4E-70B8-243A-6D0F0F45D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9790" y="5307539"/>
            <a:ext cx="537132" cy="5349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7D91D5-F82D-4753-5B5B-6C476D328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6254" y="5307539"/>
            <a:ext cx="536389" cy="534903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02E67F3C-3434-DC98-942E-82FE509B926D}"/>
              </a:ext>
            </a:extLst>
          </p:cNvPr>
          <p:cNvSpPr/>
          <p:nvPr/>
        </p:nvSpPr>
        <p:spPr>
          <a:xfrm>
            <a:off x="4599710" y="3998011"/>
            <a:ext cx="2992582" cy="807414"/>
          </a:xfrm>
          <a:prstGeom prst="roundRect">
            <a:avLst/>
          </a:prstGeom>
          <a:solidFill>
            <a:srgbClr val="0070C0">
              <a:alpha val="73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Управляющая кнопка: &quot;Пустой&quot;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FCF6597-EB61-7404-E875-C7CBF47C04D5}"/>
              </a:ext>
            </a:extLst>
          </p:cNvPr>
          <p:cNvSpPr/>
          <p:nvPr/>
        </p:nvSpPr>
        <p:spPr>
          <a:xfrm>
            <a:off x="0" y="0"/>
            <a:ext cx="9983337" cy="68580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Управляющая кнопка: &quot;Пустой&quot; 1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C2DBE9F-3B1E-E3DF-0296-7792D082DE0E}"/>
              </a:ext>
            </a:extLst>
          </p:cNvPr>
          <p:cNvSpPr/>
          <p:nvPr/>
        </p:nvSpPr>
        <p:spPr>
          <a:xfrm>
            <a:off x="9983338" y="0"/>
            <a:ext cx="2208662" cy="511779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Управляющая кнопка: &quot;Пустой&quot; 2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B3BBE94-5D4B-385D-2A37-3361B715B049}"/>
              </a:ext>
            </a:extLst>
          </p:cNvPr>
          <p:cNvSpPr/>
          <p:nvPr/>
        </p:nvSpPr>
        <p:spPr>
          <a:xfrm>
            <a:off x="11677338" y="5117790"/>
            <a:ext cx="514662" cy="91440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Управляющая кнопка: &quot;Пустой&quot; 2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A6D8631-1685-6036-151C-C280BCBC97AC}"/>
              </a:ext>
            </a:extLst>
          </p:cNvPr>
          <p:cNvSpPr/>
          <p:nvPr/>
        </p:nvSpPr>
        <p:spPr>
          <a:xfrm>
            <a:off x="9967390" y="6032190"/>
            <a:ext cx="2208662" cy="82581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Управляющая кнопка: &quot;Пустой&quot; 2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D732A5EA-B36D-B663-5EEB-D337F89C32DB}"/>
              </a:ext>
            </a:extLst>
          </p:cNvPr>
          <p:cNvSpPr/>
          <p:nvPr/>
        </p:nvSpPr>
        <p:spPr>
          <a:xfrm>
            <a:off x="10946254" y="5307537"/>
            <a:ext cx="514662" cy="53490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Управляющая кнопка: &quot;Пустой&quot; 2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C70B8FD1-D628-BF25-6B3D-123F0D3F7F89}"/>
              </a:ext>
            </a:extLst>
          </p:cNvPr>
          <p:cNvSpPr/>
          <p:nvPr/>
        </p:nvSpPr>
        <p:spPr>
          <a:xfrm>
            <a:off x="10135308" y="5312356"/>
            <a:ext cx="594524" cy="54244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143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03515610-64AB-AFE4-2ACC-6CCB0A65D106}"/>
              </a:ext>
            </a:extLst>
          </p:cNvPr>
          <p:cNvGrpSpPr/>
          <p:nvPr/>
        </p:nvGrpSpPr>
        <p:grpSpPr>
          <a:xfrm>
            <a:off x="4988233" y="661885"/>
            <a:ext cx="2293030" cy="646331"/>
            <a:chOff x="6043528" y="1619457"/>
            <a:chExt cx="2293030" cy="646331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BB231A6-1DA0-FD1B-D4D2-43C84FD55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3528" y="1681877"/>
              <a:ext cx="670868" cy="48613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FEFE1B-4098-82BE-4F41-C1C5D873AE73}"/>
                </a:ext>
              </a:extLst>
            </p:cNvPr>
            <p:cNvSpPr txBox="1"/>
            <p:nvPr/>
          </p:nvSpPr>
          <p:spPr>
            <a:xfrm>
              <a:off x="6717299" y="1619457"/>
              <a:ext cx="161925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spc="-3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Hi! User</a:t>
              </a:r>
              <a:endParaRPr lang="ru-RU" sz="3600" spc="-3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3AD523D0-0C9D-B3CA-E371-950DB7E89AA0}"/>
              </a:ext>
            </a:extLst>
          </p:cNvPr>
          <p:cNvGrpSpPr/>
          <p:nvPr/>
        </p:nvGrpSpPr>
        <p:grpSpPr>
          <a:xfrm>
            <a:off x="5218937" y="1982606"/>
            <a:ext cx="1754125" cy="1786071"/>
            <a:chOff x="5218937" y="1982606"/>
            <a:chExt cx="1754125" cy="1786071"/>
          </a:xfrm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64E07F9D-713F-16D8-80B1-2F89BDA5BD03}"/>
                </a:ext>
              </a:extLst>
            </p:cNvPr>
            <p:cNvSpPr/>
            <p:nvPr/>
          </p:nvSpPr>
          <p:spPr>
            <a:xfrm>
              <a:off x="5218937" y="1982606"/>
              <a:ext cx="1754125" cy="17860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9A6243C-5AB8-8D02-EEC7-52330C10E352}"/>
                </a:ext>
              </a:extLst>
            </p:cNvPr>
            <p:cNvGrpSpPr/>
            <p:nvPr/>
          </p:nvGrpSpPr>
          <p:grpSpPr>
            <a:xfrm>
              <a:off x="5662506" y="2440475"/>
              <a:ext cx="866986" cy="826288"/>
              <a:chOff x="3870437" y="2545280"/>
              <a:chExt cx="1103236" cy="1065778"/>
            </a:xfrm>
            <a:solidFill>
              <a:srgbClr val="0070C0"/>
            </a:solidFill>
          </p:grpSpPr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61F20F53-6665-A05B-741B-495FC9354F44}"/>
                  </a:ext>
                </a:extLst>
              </p:cNvPr>
              <p:cNvSpPr/>
              <p:nvPr/>
            </p:nvSpPr>
            <p:spPr>
              <a:xfrm>
                <a:off x="4094204" y="2545280"/>
                <a:ext cx="655512" cy="671732"/>
              </a:xfrm>
              <a:prstGeom prst="ellipse">
                <a:avLst/>
              </a:prstGeom>
              <a:grpFill/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Прямоугольник: скругленные углы 15">
                <a:extLst>
                  <a:ext uri="{FF2B5EF4-FFF2-40B4-BE49-F238E27FC236}">
                    <a16:creationId xmlns:a16="http://schemas.microsoft.com/office/drawing/2014/main" id="{60811885-8C34-E348-4D76-45EF41119893}"/>
                  </a:ext>
                </a:extLst>
              </p:cNvPr>
              <p:cNvSpPr/>
              <p:nvPr/>
            </p:nvSpPr>
            <p:spPr>
              <a:xfrm>
                <a:off x="3870437" y="3291940"/>
                <a:ext cx="1103236" cy="31911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0070C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992EC4-5185-5461-25FA-E780F437E59E}"/>
              </a:ext>
            </a:extLst>
          </p:cNvPr>
          <p:cNvSpPr txBox="1"/>
          <p:nvPr/>
        </p:nvSpPr>
        <p:spPr>
          <a:xfrm>
            <a:off x="5355377" y="3981402"/>
            <a:ext cx="14914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Welcome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D6D280-DDBF-EFCA-9ADE-C92A6AFAB3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547" y="4522869"/>
            <a:ext cx="156753" cy="15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5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39C7AA9-3744-5CB3-DCB4-161E35BD781C}"/>
              </a:ext>
            </a:extLst>
          </p:cNvPr>
          <p:cNvSpPr/>
          <p:nvPr/>
        </p:nvSpPr>
        <p:spPr>
          <a:xfrm>
            <a:off x="7981947" y="3268490"/>
            <a:ext cx="2867025" cy="131445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EFD2380-9E25-083F-C76D-66E401B5C917}"/>
              </a:ext>
            </a:extLst>
          </p:cNvPr>
          <p:cNvSpPr/>
          <p:nvPr/>
        </p:nvSpPr>
        <p:spPr>
          <a:xfrm>
            <a:off x="4662486" y="3275470"/>
            <a:ext cx="2867025" cy="131445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1AEC39A-7060-0108-E672-4927760EC678}"/>
              </a:ext>
            </a:extLst>
          </p:cNvPr>
          <p:cNvSpPr/>
          <p:nvPr/>
        </p:nvSpPr>
        <p:spPr>
          <a:xfrm>
            <a:off x="1343025" y="2268080"/>
            <a:ext cx="9505950" cy="77879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7D5E234-C8A7-EE1C-368A-092615537603}"/>
              </a:ext>
            </a:extLst>
          </p:cNvPr>
          <p:cNvSpPr/>
          <p:nvPr/>
        </p:nvSpPr>
        <p:spPr>
          <a:xfrm>
            <a:off x="1343025" y="3275470"/>
            <a:ext cx="2867025" cy="131445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3AA80927-7539-3605-B8A5-3FECD2E81D69}"/>
              </a:ext>
            </a:extLst>
          </p:cNvPr>
          <p:cNvSpPr/>
          <p:nvPr/>
        </p:nvSpPr>
        <p:spPr>
          <a:xfrm>
            <a:off x="4662486" y="2268080"/>
            <a:ext cx="6186488" cy="7787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1687D98-23C5-94DB-7932-BA2777CB46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61" y="2453489"/>
            <a:ext cx="2489245" cy="3876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164ACED-C946-20E7-AD59-19CA54388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559" y="3591689"/>
            <a:ext cx="874881" cy="6830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D20A35-5F53-2FA3-88E6-DA9932829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2574" y="3526151"/>
            <a:ext cx="728735" cy="7901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8CA7B9-8A07-301C-21CC-E1F7B9A6F6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3751" y="3578606"/>
            <a:ext cx="945573" cy="685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F63DAB-2CE7-2167-25A6-C1632DE94C55}"/>
              </a:ext>
            </a:extLst>
          </p:cNvPr>
          <p:cNvSpPr txBox="1"/>
          <p:nvPr/>
        </p:nvSpPr>
        <p:spPr>
          <a:xfrm>
            <a:off x="2258927" y="4649243"/>
            <a:ext cx="1035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WebSites</a:t>
            </a:r>
            <a:endParaRPr lang="ru-RU" sz="16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0E1E84-62EA-ECD9-A83C-509460F6C052}"/>
              </a:ext>
            </a:extLst>
          </p:cNvPr>
          <p:cNvSpPr txBox="1"/>
          <p:nvPr/>
        </p:nvSpPr>
        <p:spPr>
          <a:xfrm>
            <a:off x="8858094" y="4649243"/>
            <a:ext cx="1114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Shutdown</a:t>
            </a:r>
            <a:endParaRPr lang="ru-RU" sz="16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61D81-C765-60D3-EE07-5426211F335E}"/>
              </a:ext>
            </a:extLst>
          </p:cNvPr>
          <p:cNvSpPr txBox="1"/>
          <p:nvPr/>
        </p:nvSpPr>
        <p:spPr>
          <a:xfrm>
            <a:off x="5730536" y="4649243"/>
            <a:ext cx="730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Apps</a:t>
            </a:r>
            <a:endParaRPr lang="ru-RU" sz="16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A37D1-E402-9265-2EFE-8E0AF106264B}"/>
              </a:ext>
            </a:extLst>
          </p:cNvPr>
          <p:cNvSpPr txBox="1"/>
          <p:nvPr/>
        </p:nvSpPr>
        <p:spPr>
          <a:xfrm>
            <a:off x="4979035" y="2456821"/>
            <a:ext cx="22339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Search in</a:t>
            </a:r>
            <a:r>
              <a:rPr lang="ru-RU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Microsoft PhagsPa" panose="020B0502040204020203" pitchFamily="34" charset="0"/>
              </a:rPr>
              <a:t>Bing…</a:t>
            </a:r>
            <a:endParaRPr lang="ru-RU" sz="2400" dirty="0">
              <a:solidFill>
                <a:srgbClr val="0070C0"/>
              </a:solidFill>
            </a:endParaRPr>
          </a:p>
        </p:txBody>
      </p:sp>
      <p:pic>
        <p:nvPicPr>
          <p:cNvPr id="22" name="Рисунок 21" descr="Лупа со сплошной заливкой">
            <a:extLst>
              <a:ext uri="{FF2B5EF4-FFF2-40B4-BE49-F238E27FC236}">
                <a16:creationId xmlns:a16="http://schemas.microsoft.com/office/drawing/2014/main" id="{AD0E10F7-482F-975A-9FD3-7AAB08B6E9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12506" y="2447517"/>
            <a:ext cx="419916" cy="419916"/>
          </a:xfrm>
          <a:prstGeom prst="rect">
            <a:avLst/>
          </a:prstGeom>
        </p:spPr>
      </p:pic>
      <p:sp>
        <p:nvSpPr>
          <p:cNvPr id="2" name="Управляющая кнопка: &quot;Пустой&quot; 1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1BB6AF9A-A8F8-F71C-7DC6-D0792197C01B}"/>
              </a:ext>
            </a:extLst>
          </p:cNvPr>
          <p:cNvSpPr/>
          <p:nvPr/>
        </p:nvSpPr>
        <p:spPr>
          <a:xfrm>
            <a:off x="1343025" y="2268080"/>
            <a:ext cx="9505947" cy="77879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Управляющая кнопка: &quot;Пустой&quot; 19">
            <a:hlinkClick r:id="rId13" highlightClick="1"/>
            <a:extLst>
              <a:ext uri="{FF2B5EF4-FFF2-40B4-BE49-F238E27FC236}">
                <a16:creationId xmlns:a16="http://schemas.microsoft.com/office/drawing/2014/main" id="{96E26745-AC5F-C575-1CAB-C4845C26A21A}"/>
              </a:ext>
            </a:extLst>
          </p:cNvPr>
          <p:cNvSpPr/>
          <p:nvPr/>
        </p:nvSpPr>
        <p:spPr>
          <a:xfrm>
            <a:off x="1343023" y="3252490"/>
            <a:ext cx="2867025" cy="131445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Управляющая кнопка: &quot;Пустой&quot; 20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996A985F-1E6F-52FB-0918-537F4C92698E}"/>
              </a:ext>
            </a:extLst>
          </p:cNvPr>
          <p:cNvSpPr/>
          <p:nvPr/>
        </p:nvSpPr>
        <p:spPr>
          <a:xfrm>
            <a:off x="4662484" y="3268490"/>
            <a:ext cx="2867027" cy="129845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Управляющая кнопка: &quot;Пустой&quot; 22">
            <a:hlinkClick r:id="rId15" action="ppaction://hlinksldjump" highlightClick="1"/>
            <a:extLst>
              <a:ext uri="{FF2B5EF4-FFF2-40B4-BE49-F238E27FC236}">
                <a16:creationId xmlns:a16="http://schemas.microsoft.com/office/drawing/2014/main" id="{E27BF00E-1FBF-1E77-95B9-99143E3FD757}"/>
              </a:ext>
            </a:extLst>
          </p:cNvPr>
          <p:cNvSpPr/>
          <p:nvPr/>
        </p:nvSpPr>
        <p:spPr>
          <a:xfrm>
            <a:off x="7981944" y="3273842"/>
            <a:ext cx="2867025" cy="130909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08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3657A79-66DD-6622-075D-D962C5EF8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59" y="2122620"/>
            <a:ext cx="874881" cy="683005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E835AF24-8DBE-A1CD-1E1A-66C9EAD34CE8}"/>
              </a:ext>
            </a:extLst>
          </p:cNvPr>
          <p:cNvGrpSpPr/>
          <p:nvPr/>
        </p:nvGrpSpPr>
        <p:grpSpPr>
          <a:xfrm>
            <a:off x="7981947" y="1645794"/>
            <a:ext cx="2867025" cy="1468077"/>
            <a:chOff x="7981947" y="1645794"/>
            <a:chExt cx="2867025" cy="1468077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185CA2C6-7222-6516-43BC-1DFD62592CDB}"/>
                </a:ext>
              </a:extLst>
            </p:cNvPr>
            <p:cNvSpPr/>
            <p:nvPr/>
          </p:nvSpPr>
          <p:spPr>
            <a:xfrm>
              <a:off x="7981947" y="1799421"/>
              <a:ext cx="2867025" cy="131445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26F6ABE1-52C7-069B-EDDD-F485225F88FF}"/>
                </a:ext>
              </a:extLst>
            </p:cNvPr>
            <p:cNvSpPr/>
            <p:nvPr/>
          </p:nvSpPr>
          <p:spPr>
            <a:xfrm>
              <a:off x="7981947" y="1645794"/>
              <a:ext cx="2867025" cy="131445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FB9CEFC4-E300-A182-6C8F-B7A4F7F66102}"/>
              </a:ext>
            </a:extLst>
          </p:cNvPr>
          <p:cNvGrpSpPr/>
          <p:nvPr/>
        </p:nvGrpSpPr>
        <p:grpSpPr>
          <a:xfrm>
            <a:off x="4658972" y="1652774"/>
            <a:ext cx="2867025" cy="1468077"/>
            <a:chOff x="4662486" y="1652774"/>
            <a:chExt cx="2867025" cy="1468077"/>
          </a:xfrm>
          <a:solidFill>
            <a:schemeClr val="tx1"/>
          </a:solidFill>
        </p:grpSpPr>
        <p:sp>
          <p:nvSpPr>
            <p:cNvPr id="3" name="Прямоугольник: скругленные углы 2">
              <a:extLst>
                <a:ext uri="{FF2B5EF4-FFF2-40B4-BE49-F238E27FC236}">
                  <a16:creationId xmlns:a16="http://schemas.microsoft.com/office/drawing/2014/main" id="{5EEE1774-FDE1-ED6D-B1E2-D2EE27BE1251}"/>
                </a:ext>
              </a:extLst>
            </p:cNvPr>
            <p:cNvSpPr/>
            <p:nvPr/>
          </p:nvSpPr>
          <p:spPr>
            <a:xfrm>
              <a:off x="4662486" y="1806401"/>
              <a:ext cx="2867025" cy="131445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Прямоугольник: скругленные углы 19">
              <a:extLst>
                <a:ext uri="{FF2B5EF4-FFF2-40B4-BE49-F238E27FC236}">
                  <a16:creationId xmlns:a16="http://schemas.microsoft.com/office/drawing/2014/main" id="{541F3C41-CA3C-4F34-CDC6-348391C82B74}"/>
                </a:ext>
              </a:extLst>
            </p:cNvPr>
            <p:cNvSpPr/>
            <p:nvPr/>
          </p:nvSpPr>
          <p:spPr>
            <a:xfrm>
              <a:off x="4662486" y="1652774"/>
              <a:ext cx="2867025" cy="131445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1240A4AD-789C-F1A6-A9B5-38BF2F275951}"/>
              </a:ext>
            </a:extLst>
          </p:cNvPr>
          <p:cNvGrpSpPr/>
          <p:nvPr/>
        </p:nvGrpSpPr>
        <p:grpSpPr>
          <a:xfrm>
            <a:off x="1343025" y="1652774"/>
            <a:ext cx="2867025" cy="1468077"/>
            <a:chOff x="1343025" y="1652774"/>
            <a:chExt cx="2867025" cy="1468077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A337982E-AAE8-F1ED-A2E1-B38CDF6A6897}"/>
                </a:ext>
              </a:extLst>
            </p:cNvPr>
            <p:cNvSpPr/>
            <p:nvPr/>
          </p:nvSpPr>
          <p:spPr>
            <a:xfrm>
              <a:off x="1343025" y="1806401"/>
              <a:ext cx="2867025" cy="131445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: скругленные углы 20">
              <a:extLst>
                <a:ext uri="{FF2B5EF4-FFF2-40B4-BE49-F238E27FC236}">
                  <a16:creationId xmlns:a16="http://schemas.microsoft.com/office/drawing/2014/main" id="{7E0EC8E0-C05A-84FD-B4E1-96A0B2D7512E}"/>
                </a:ext>
              </a:extLst>
            </p:cNvPr>
            <p:cNvSpPr/>
            <p:nvPr/>
          </p:nvSpPr>
          <p:spPr>
            <a:xfrm>
              <a:off x="1343025" y="1652774"/>
              <a:ext cx="2867025" cy="131445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6D87F48-EB60-D36A-14D7-E52EB36E729C}"/>
              </a:ext>
            </a:extLst>
          </p:cNvPr>
          <p:cNvSpPr/>
          <p:nvPr/>
        </p:nvSpPr>
        <p:spPr>
          <a:xfrm>
            <a:off x="722223" y="1657224"/>
            <a:ext cx="547689" cy="51462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9326FD8-C139-62EF-E70F-C4778FDF8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559" y="3913896"/>
            <a:ext cx="874881" cy="683005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960ECC7-8CF6-78E7-B2AE-5D8DEB1CACE4}"/>
              </a:ext>
            </a:extLst>
          </p:cNvPr>
          <p:cNvGrpSpPr/>
          <p:nvPr/>
        </p:nvGrpSpPr>
        <p:grpSpPr>
          <a:xfrm>
            <a:off x="7981947" y="3437070"/>
            <a:ext cx="2867025" cy="1468077"/>
            <a:chOff x="7981947" y="3437070"/>
            <a:chExt cx="2867025" cy="1468077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1A9FD6FD-31ED-D379-13CB-C23EABBF7214}"/>
                </a:ext>
              </a:extLst>
            </p:cNvPr>
            <p:cNvSpPr/>
            <p:nvPr/>
          </p:nvSpPr>
          <p:spPr>
            <a:xfrm>
              <a:off x="7981947" y="3590697"/>
              <a:ext cx="2867025" cy="131445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99B3388F-53F6-EA4D-77AB-BEE1840F3022}"/>
                </a:ext>
              </a:extLst>
            </p:cNvPr>
            <p:cNvSpPr/>
            <p:nvPr/>
          </p:nvSpPr>
          <p:spPr>
            <a:xfrm>
              <a:off x="7981947" y="3437070"/>
              <a:ext cx="2867025" cy="131445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32E7C379-9870-84E5-54B5-155789D97658}"/>
              </a:ext>
            </a:extLst>
          </p:cNvPr>
          <p:cNvGrpSpPr/>
          <p:nvPr/>
        </p:nvGrpSpPr>
        <p:grpSpPr>
          <a:xfrm>
            <a:off x="4662486" y="3444050"/>
            <a:ext cx="2867025" cy="1468077"/>
            <a:chOff x="4662486" y="3444050"/>
            <a:chExt cx="2867025" cy="1468077"/>
          </a:xfrm>
        </p:grpSpPr>
        <p:sp>
          <p:nvSpPr>
            <p:cNvPr id="16" name="Прямоугольник: скругленные углы 15">
              <a:extLst>
                <a:ext uri="{FF2B5EF4-FFF2-40B4-BE49-F238E27FC236}">
                  <a16:creationId xmlns:a16="http://schemas.microsoft.com/office/drawing/2014/main" id="{61F87040-1841-8A12-3E8B-BE51ED8EE454}"/>
                </a:ext>
              </a:extLst>
            </p:cNvPr>
            <p:cNvSpPr/>
            <p:nvPr/>
          </p:nvSpPr>
          <p:spPr>
            <a:xfrm>
              <a:off x="4662486" y="3597677"/>
              <a:ext cx="2867025" cy="131445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Прямоугольник: скругленные углы 27">
              <a:extLst>
                <a:ext uri="{FF2B5EF4-FFF2-40B4-BE49-F238E27FC236}">
                  <a16:creationId xmlns:a16="http://schemas.microsoft.com/office/drawing/2014/main" id="{F16E4A02-E59D-0F69-B7D2-F0A6240A231F}"/>
                </a:ext>
              </a:extLst>
            </p:cNvPr>
            <p:cNvSpPr/>
            <p:nvPr/>
          </p:nvSpPr>
          <p:spPr>
            <a:xfrm>
              <a:off x="4662486" y="3444050"/>
              <a:ext cx="2867025" cy="131445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09E5401E-BB17-716C-A6D0-867FD9752129}"/>
              </a:ext>
            </a:extLst>
          </p:cNvPr>
          <p:cNvGrpSpPr/>
          <p:nvPr/>
        </p:nvGrpSpPr>
        <p:grpSpPr>
          <a:xfrm>
            <a:off x="1343025" y="3444050"/>
            <a:ext cx="2867025" cy="1468077"/>
            <a:chOff x="1343025" y="3444050"/>
            <a:chExt cx="2867025" cy="1468077"/>
          </a:xfrm>
        </p:grpSpPr>
        <p:sp>
          <p:nvSpPr>
            <p:cNvPr id="17" name="Прямоугольник: скругленные углы 16">
              <a:extLst>
                <a:ext uri="{FF2B5EF4-FFF2-40B4-BE49-F238E27FC236}">
                  <a16:creationId xmlns:a16="http://schemas.microsoft.com/office/drawing/2014/main" id="{CF1DC560-BDE5-CD8D-0632-767E228D7330}"/>
                </a:ext>
              </a:extLst>
            </p:cNvPr>
            <p:cNvSpPr/>
            <p:nvPr/>
          </p:nvSpPr>
          <p:spPr>
            <a:xfrm>
              <a:off x="1343025" y="3597677"/>
              <a:ext cx="2867025" cy="131445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id="{3661539C-ABAB-FCB1-E11B-04D819C61DDC}"/>
                </a:ext>
              </a:extLst>
            </p:cNvPr>
            <p:cNvSpPr/>
            <p:nvPr/>
          </p:nvSpPr>
          <p:spPr>
            <a:xfrm>
              <a:off x="1343025" y="3444050"/>
              <a:ext cx="2867025" cy="131445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7A298B-BBD8-9B13-46BA-5F1852D0D3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27451" t="26850" r="26029" b="25219"/>
          <a:stretch/>
        </p:blipFill>
        <p:spPr>
          <a:xfrm>
            <a:off x="2407694" y="1962847"/>
            <a:ext cx="737688" cy="906302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67E8CE7-A573-A234-A089-C6723AA5E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8618" y="1809708"/>
            <a:ext cx="272202" cy="275296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3D20944-2774-D1FA-5995-DC96096B11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2287" y="2691705"/>
            <a:ext cx="239681" cy="2109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7BDACFC-A5CC-2A5A-DFC4-5CC8465FDA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7430" y="2707278"/>
            <a:ext cx="216259" cy="17378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B12AFBD0-15A9-EB8F-3ED0-A6B4C1E347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9187" y="2700609"/>
            <a:ext cx="215706" cy="21570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2DB73A4-5D14-11B1-6FCA-EFCD2DE08B63}"/>
              </a:ext>
            </a:extLst>
          </p:cNvPr>
          <p:cNvSpPr txBox="1"/>
          <p:nvPr/>
        </p:nvSpPr>
        <p:spPr>
          <a:xfrm>
            <a:off x="5061998" y="2160419"/>
            <a:ext cx="206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9A7F344-3F35-5568-A05E-042242717ED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8543" t="21874" r="35967" b="38778"/>
          <a:stretch/>
        </p:blipFill>
        <p:spPr>
          <a:xfrm>
            <a:off x="5884893" y="3744274"/>
            <a:ext cx="438941" cy="85262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D58170F-D5EE-18F6-0EED-27350A38914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789" t="7560" r="27125" b="22109"/>
          <a:stretch/>
        </p:blipFill>
        <p:spPr>
          <a:xfrm>
            <a:off x="2407694" y="3754957"/>
            <a:ext cx="629199" cy="90133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7FD54CE-7910-7948-9546-3FE1B138D903}"/>
              </a:ext>
            </a:extLst>
          </p:cNvPr>
          <p:cNvSpPr txBox="1"/>
          <p:nvPr/>
        </p:nvSpPr>
        <p:spPr>
          <a:xfrm>
            <a:off x="8429291" y="2161483"/>
            <a:ext cx="1972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QuakerWord</a:t>
            </a:r>
            <a:endParaRPr lang="ru-RU" sz="2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CE5AB9F-2CE3-57DD-3F3E-5E37604A49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07624" y="3658297"/>
            <a:ext cx="959693" cy="920548"/>
          </a:xfrm>
          <a:prstGeom prst="rect">
            <a:avLst/>
          </a:prstGeom>
        </p:spPr>
      </p:pic>
      <p:pic>
        <p:nvPicPr>
          <p:cNvPr id="58" name="Рисунок 57" descr="Крышка влево со сплошной заливкой">
            <a:extLst>
              <a:ext uri="{FF2B5EF4-FFF2-40B4-BE49-F238E27FC236}">
                <a16:creationId xmlns:a16="http://schemas.microsoft.com/office/drawing/2014/main" id="{D76AD444-CDE8-BF00-E05B-FF79756268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8414" y="1707725"/>
            <a:ext cx="413621" cy="41362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2297052-E150-33BC-A6DB-FDF618956795}"/>
              </a:ext>
            </a:extLst>
          </p:cNvPr>
          <p:cNvSpPr/>
          <p:nvPr/>
        </p:nvSpPr>
        <p:spPr>
          <a:xfrm>
            <a:off x="2064963" y="3136534"/>
            <a:ext cx="142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QuakerBrowser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DF2BD44-02F3-5057-94D6-722F4775689E}"/>
              </a:ext>
            </a:extLst>
          </p:cNvPr>
          <p:cNvSpPr/>
          <p:nvPr/>
        </p:nvSpPr>
        <p:spPr>
          <a:xfrm>
            <a:off x="5301899" y="4958102"/>
            <a:ext cx="1604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About the system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CA145-3DBE-B87E-F4D6-821BAC4614FE}"/>
              </a:ext>
            </a:extLst>
          </p:cNvPr>
          <p:cNvSpPr txBox="1"/>
          <p:nvPr/>
        </p:nvSpPr>
        <p:spPr>
          <a:xfrm>
            <a:off x="8802052" y="3113871"/>
            <a:ext cx="1226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QuakerWord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77676-0E4D-4174-F748-0D589E6D253C}"/>
              </a:ext>
            </a:extLst>
          </p:cNvPr>
          <p:cNvSpPr txBox="1"/>
          <p:nvPr/>
        </p:nvSpPr>
        <p:spPr>
          <a:xfrm>
            <a:off x="5451443" y="3128562"/>
            <a:ext cx="1282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QuakerMedia</a:t>
            </a:r>
            <a:endParaRPr lang="ru-RU" sz="1400" dirty="0">
              <a:solidFill>
                <a:schemeClr val="bg1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21024FD6-D808-E665-55D2-C779EE94D95D}"/>
              </a:ext>
            </a:extLst>
          </p:cNvPr>
          <p:cNvSpPr/>
          <p:nvPr/>
        </p:nvSpPr>
        <p:spPr>
          <a:xfrm>
            <a:off x="8663488" y="4948163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QuakerAntiVirus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3D8633A6-96B5-6D6D-E856-DC882239140A}"/>
              </a:ext>
            </a:extLst>
          </p:cNvPr>
          <p:cNvSpPr/>
          <p:nvPr/>
        </p:nvSpPr>
        <p:spPr>
          <a:xfrm>
            <a:off x="1922811" y="4958102"/>
            <a:ext cx="1598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Technical support</a:t>
            </a:r>
            <a:endParaRPr lang="ru-RU" sz="1400" dirty="0">
              <a:solidFill>
                <a:schemeClr val="bg1"/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8A24C7-5D79-0F54-52F8-6C26F28015B4}"/>
              </a:ext>
            </a:extLst>
          </p:cNvPr>
          <p:cNvSpPr txBox="1"/>
          <p:nvPr/>
        </p:nvSpPr>
        <p:spPr>
          <a:xfrm>
            <a:off x="1341616" y="1004850"/>
            <a:ext cx="1015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Apps</a:t>
            </a:r>
            <a:endParaRPr lang="ru-RU" sz="28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43" name="Управляющая кнопка: &quot;Пустой&quot; 42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4EB729F6-FFDD-DE6B-F9BE-D7414DA6D049}"/>
              </a:ext>
            </a:extLst>
          </p:cNvPr>
          <p:cNvSpPr/>
          <p:nvPr/>
        </p:nvSpPr>
        <p:spPr>
          <a:xfrm>
            <a:off x="1341616" y="1626746"/>
            <a:ext cx="2861406" cy="148712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Управляющая кнопка: &quot;Пустой&quot; 43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8451846C-5985-A177-3B9A-AB726F567FD2}"/>
              </a:ext>
            </a:extLst>
          </p:cNvPr>
          <p:cNvSpPr/>
          <p:nvPr/>
        </p:nvSpPr>
        <p:spPr>
          <a:xfrm>
            <a:off x="4658972" y="1652774"/>
            <a:ext cx="2867025" cy="14837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Управляющая кнопка: &quot;Пустой&quot; 45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EA8D8352-B5AA-2299-61B7-6FC5CD8F6C20}"/>
              </a:ext>
            </a:extLst>
          </p:cNvPr>
          <p:cNvSpPr/>
          <p:nvPr/>
        </p:nvSpPr>
        <p:spPr>
          <a:xfrm>
            <a:off x="1341616" y="3436340"/>
            <a:ext cx="2868434" cy="1511824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Управляющая кнопка: &quot;Пустой&quot; 46">
            <a:hlinkClick r:id="rId20" action="ppaction://hlinksldjump" highlightClick="1"/>
            <a:extLst>
              <a:ext uri="{FF2B5EF4-FFF2-40B4-BE49-F238E27FC236}">
                <a16:creationId xmlns:a16="http://schemas.microsoft.com/office/drawing/2014/main" id="{35878104-5E00-0FE3-6153-501488153013}"/>
              </a:ext>
            </a:extLst>
          </p:cNvPr>
          <p:cNvSpPr/>
          <p:nvPr/>
        </p:nvSpPr>
        <p:spPr>
          <a:xfrm>
            <a:off x="4658971" y="3421648"/>
            <a:ext cx="2867025" cy="152651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Управляющая кнопка: &quot;Пустой&quot; 47">
            <a:hlinkClick r:id="rId21" action="ppaction://hlinksldjump" highlightClick="1"/>
            <a:extLst>
              <a:ext uri="{FF2B5EF4-FFF2-40B4-BE49-F238E27FC236}">
                <a16:creationId xmlns:a16="http://schemas.microsoft.com/office/drawing/2014/main" id="{F9FF5504-E34D-5F52-5E1A-85923BE602F5}"/>
              </a:ext>
            </a:extLst>
          </p:cNvPr>
          <p:cNvSpPr/>
          <p:nvPr/>
        </p:nvSpPr>
        <p:spPr>
          <a:xfrm>
            <a:off x="7981947" y="3452753"/>
            <a:ext cx="2867025" cy="149541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Управляющая кнопка: &quot;Пустой&quot; 48">
            <a:hlinkClick r:id="rId22" action="ppaction://hlinksldjump" highlightClick="1"/>
            <a:extLst>
              <a:ext uri="{FF2B5EF4-FFF2-40B4-BE49-F238E27FC236}">
                <a16:creationId xmlns:a16="http://schemas.microsoft.com/office/drawing/2014/main" id="{472FE3F3-BC86-2488-7A50-C8964F93925B}"/>
              </a:ext>
            </a:extLst>
          </p:cNvPr>
          <p:cNvSpPr/>
          <p:nvPr/>
        </p:nvSpPr>
        <p:spPr>
          <a:xfrm>
            <a:off x="722223" y="1645794"/>
            <a:ext cx="547689" cy="52605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Управляющая кнопка: &quot;Пустой&quot; 44">
            <a:hlinkClick r:id="rId23" action="ppaction://hlinksldjump" highlightClick="1"/>
            <a:extLst>
              <a:ext uri="{FF2B5EF4-FFF2-40B4-BE49-F238E27FC236}">
                <a16:creationId xmlns:a16="http://schemas.microsoft.com/office/drawing/2014/main" id="{9A832C5E-5426-B62D-903C-8BD3028C2125}"/>
              </a:ext>
            </a:extLst>
          </p:cNvPr>
          <p:cNvSpPr/>
          <p:nvPr/>
        </p:nvSpPr>
        <p:spPr>
          <a:xfrm>
            <a:off x="7973341" y="1652775"/>
            <a:ext cx="2875631" cy="1483760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2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A379DA1-209D-823A-BB1A-7F7ED5547B4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C40C4502-2886-C57D-936A-802F25FBCC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14FE085-098F-3CE6-3436-66ED4D61E20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7B92928-33F4-F4A1-179D-0FE5C1F1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17385"/>
            <a:ext cx="1847850" cy="514625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46D87F48-EB60-D36A-14D7-E52EB36E729C}"/>
              </a:ext>
            </a:extLst>
          </p:cNvPr>
          <p:cNvSpPr/>
          <p:nvPr/>
        </p:nvSpPr>
        <p:spPr>
          <a:xfrm>
            <a:off x="722223" y="1657224"/>
            <a:ext cx="547689" cy="51462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Рисунок 57" descr="Крышка влево со сплошной заливкой">
            <a:extLst>
              <a:ext uri="{FF2B5EF4-FFF2-40B4-BE49-F238E27FC236}">
                <a16:creationId xmlns:a16="http://schemas.microsoft.com/office/drawing/2014/main" id="{D76AD444-CDE8-BF00-E05B-FF7975626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414" y="1707725"/>
            <a:ext cx="413621" cy="413621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2D715874-8F77-DF94-173F-D954548138D0}"/>
              </a:ext>
            </a:extLst>
          </p:cNvPr>
          <p:cNvGrpSpPr/>
          <p:nvPr/>
        </p:nvGrpSpPr>
        <p:grpSpPr>
          <a:xfrm>
            <a:off x="1343025" y="1652774"/>
            <a:ext cx="4391348" cy="4376067"/>
            <a:chOff x="1343025" y="1652774"/>
            <a:chExt cx="4391348" cy="4376067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070949C0-7039-1A43-B17A-97B37C4906AB}"/>
                </a:ext>
              </a:extLst>
            </p:cNvPr>
            <p:cNvSpPr/>
            <p:nvPr/>
          </p:nvSpPr>
          <p:spPr>
            <a:xfrm>
              <a:off x="1343025" y="2110708"/>
              <a:ext cx="4391348" cy="3918133"/>
            </a:xfrm>
            <a:prstGeom prst="roundRect">
              <a:avLst>
                <a:gd name="adj" fmla="val 19542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Прямоугольник: скругленные углы 12">
              <a:extLst>
                <a:ext uri="{FF2B5EF4-FFF2-40B4-BE49-F238E27FC236}">
                  <a16:creationId xmlns:a16="http://schemas.microsoft.com/office/drawing/2014/main" id="{6119B2F5-D1D2-BFA9-9653-3F62F802BB54}"/>
                </a:ext>
              </a:extLst>
            </p:cNvPr>
            <p:cNvSpPr/>
            <p:nvPr/>
          </p:nvSpPr>
          <p:spPr>
            <a:xfrm>
              <a:off x="1343025" y="1652774"/>
              <a:ext cx="4391348" cy="3918133"/>
            </a:xfrm>
            <a:prstGeom prst="roundRect">
              <a:avLst>
                <a:gd name="adj" fmla="val 2033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A6708D0-A55D-144C-447C-65B4A1726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2768" y="2925987"/>
            <a:ext cx="1596758" cy="1731235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B88A69F2-24FA-66E1-E9B1-767E3B257404}"/>
              </a:ext>
            </a:extLst>
          </p:cNvPr>
          <p:cNvGrpSpPr/>
          <p:nvPr/>
        </p:nvGrpSpPr>
        <p:grpSpPr>
          <a:xfrm>
            <a:off x="6096000" y="1652774"/>
            <a:ext cx="4391348" cy="4376067"/>
            <a:chOff x="1343025" y="1652774"/>
            <a:chExt cx="4391348" cy="4376067"/>
          </a:xfrm>
        </p:grpSpPr>
        <p:sp>
          <p:nvSpPr>
            <p:cNvPr id="43" name="Прямоугольник: скругленные углы 42">
              <a:extLst>
                <a:ext uri="{FF2B5EF4-FFF2-40B4-BE49-F238E27FC236}">
                  <a16:creationId xmlns:a16="http://schemas.microsoft.com/office/drawing/2014/main" id="{E6D2C7D5-F11A-0C94-4E30-98673E3026AF}"/>
                </a:ext>
              </a:extLst>
            </p:cNvPr>
            <p:cNvSpPr/>
            <p:nvPr/>
          </p:nvSpPr>
          <p:spPr>
            <a:xfrm>
              <a:off x="1343025" y="2110708"/>
              <a:ext cx="4391348" cy="3918133"/>
            </a:xfrm>
            <a:prstGeom prst="roundRect">
              <a:avLst>
                <a:gd name="adj" fmla="val 19542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4" name="Прямоугольник: скругленные углы 43">
              <a:extLst>
                <a:ext uri="{FF2B5EF4-FFF2-40B4-BE49-F238E27FC236}">
                  <a16:creationId xmlns:a16="http://schemas.microsoft.com/office/drawing/2014/main" id="{E5FAC4F1-F553-B78B-4D4C-9D3A8F0FE5F2}"/>
                </a:ext>
              </a:extLst>
            </p:cNvPr>
            <p:cNvSpPr/>
            <p:nvPr/>
          </p:nvSpPr>
          <p:spPr>
            <a:xfrm>
              <a:off x="1343025" y="1652774"/>
              <a:ext cx="4391348" cy="3918133"/>
            </a:xfrm>
            <a:prstGeom prst="roundRect">
              <a:avLst>
                <a:gd name="adj" fmla="val 20334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8D8DCD7-46C8-9EC3-6361-614BD27FA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1893" y="2993521"/>
            <a:ext cx="1559561" cy="159616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9A7FDE0-6222-0A1F-C43D-470472B81FEE}"/>
              </a:ext>
            </a:extLst>
          </p:cNvPr>
          <p:cNvSpPr txBox="1"/>
          <p:nvPr/>
        </p:nvSpPr>
        <p:spPr>
          <a:xfrm>
            <a:off x="2981334" y="6122888"/>
            <a:ext cx="1114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Shutdown</a:t>
            </a:r>
            <a:endParaRPr lang="ru-RU" sz="16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843491-FA05-9613-B282-ED7CDDBEC2CA}"/>
              </a:ext>
            </a:extLst>
          </p:cNvPr>
          <p:cNvSpPr txBox="1"/>
          <p:nvPr/>
        </p:nvSpPr>
        <p:spPr>
          <a:xfrm>
            <a:off x="7881048" y="6148221"/>
            <a:ext cx="821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Restart</a:t>
            </a:r>
            <a:endParaRPr lang="ru-RU" sz="16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1B918-B4B1-B657-AC0E-8CD01D9803EF}"/>
              </a:ext>
            </a:extLst>
          </p:cNvPr>
          <p:cNvSpPr txBox="1"/>
          <p:nvPr/>
        </p:nvSpPr>
        <p:spPr>
          <a:xfrm>
            <a:off x="1341616" y="1008543"/>
            <a:ext cx="38153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Shutdown and Restart</a:t>
            </a:r>
            <a:endParaRPr lang="ru-RU" sz="2800" dirty="0">
              <a:solidFill>
                <a:schemeClr val="bg1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2" name="Управляющая кнопка: &quot;Пустой&quot;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74E561B8-5F5F-20ED-2825-BA570576EFDC}"/>
              </a:ext>
            </a:extLst>
          </p:cNvPr>
          <p:cNvSpPr/>
          <p:nvPr/>
        </p:nvSpPr>
        <p:spPr>
          <a:xfrm>
            <a:off x="722223" y="1645794"/>
            <a:ext cx="547689" cy="52605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&quot;Пустой&quot; 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039B6B3-AE22-2CB9-A721-CCD2EDE1687A}"/>
              </a:ext>
            </a:extLst>
          </p:cNvPr>
          <p:cNvSpPr/>
          <p:nvPr/>
        </p:nvSpPr>
        <p:spPr>
          <a:xfrm>
            <a:off x="1341616" y="1645794"/>
            <a:ext cx="4391348" cy="438304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&quot;Пустой&quot; 8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DB53710-EA84-A4BC-3B7B-771338E86EE5}"/>
              </a:ext>
            </a:extLst>
          </p:cNvPr>
          <p:cNvSpPr/>
          <p:nvPr/>
        </p:nvSpPr>
        <p:spPr>
          <a:xfrm>
            <a:off x="6094831" y="1661040"/>
            <a:ext cx="4391348" cy="4383047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68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webextension1.xml><?xml version="1.0" encoding="utf-8"?>
<we:webextension xmlns:we="http://schemas.microsoft.com/office/webextensions/webextension/2010/11" id="{1EBF134E-A59C-4D61-A08E-B5DD55EE12C2}">
  <we:reference id="wa104295828" version="1.9.0.0" store="ru-RU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bing.com&quot;,&quot;values&quot;:{},&quot;data&quot;:{&quot;uri&quot;:&quot;bing.com&quot;},&quot;secure&quot;:false}],&quot;name&quot;:&quot;bing.com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470</Words>
  <Application>Microsoft Office PowerPoint</Application>
  <PresentationFormat>Широкоэкранный</PresentationFormat>
  <Paragraphs>143</Paragraphs>
  <Slides>36</Slides>
  <Notes>31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6" baseType="lpstr">
      <vt:lpstr>Malgun Gothic</vt:lpstr>
      <vt:lpstr>Microsoft JhengHei Light</vt:lpstr>
      <vt:lpstr>Microsoft JhengHei UI Light</vt:lpstr>
      <vt:lpstr>Microsoft YaHei UI Light</vt:lpstr>
      <vt:lpstr>Aharoni</vt:lpstr>
      <vt:lpstr>Arial</vt:lpstr>
      <vt:lpstr>Calibri</vt:lpstr>
      <vt:lpstr>Calibri Light</vt:lpstr>
      <vt:lpstr>Microsoft PhagsPa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Ананчик</dc:creator>
  <cp:lastModifiedBy>Кирилл Ананчик</cp:lastModifiedBy>
  <cp:revision>20</cp:revision>
  <dcterms:created xsi:type="dcterms:W3CDTF">2022-06-26T14:28:57Z</dcterms:created>
  <dcterms:modified xsi:type="dcterms:W3CDTF">2022-10-03T08:43:40Z</dcterms:modified>
</cp:coreProperties>
</file>